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5">
  <p:sldMasterIdLst>
    <p:sldMasterId id="2147483648" r:id="rId4"/>
  </p:sldMasterIdLst>
  <p:notesMasterIdLst>
    <p:notesMasterId r:id="rId29"/>
  </p:notesMasterIdLst>
  <p:handoutMasterIdLst>
    <p:handoutMasterId r:id="rId30"/>
  </p:handoutMasterIdLst>
  <p:sldIdLst>
    <p:sldId id="256" r:id="rId5"/>
    <p:sldId id="298" r:id="rId6"/>
    <p:sldId id="284" r:id="rId7"/>
    <p:sldId id="317" r:id="rId8"/>
    <p:sldId id="318" r:id="rId9"/>
    <p:sldId id="319" r:id="rId10"/>
    <p:sldId id="320" r:id="rId11"/>
    <p:sldId id="290" r:id="rId12"/>
    <p:sldId id="291" r:id="rId13"/>
    <p:sldId id="292" r:id="rId14"/>
    <p:sldId id="294" r:id="rId15"/>
    <p:sldId id="295" r:id="rId16"/>
    <p:sldId id="300" r:id="rId17"/>
    <p:sldId id="316" r:id="rId18"/>
    <p:sldId id="302" r:id="rId19"/>
    <p:sldId id="303" r:id="rId20"/>
    <p:sldId id="305" r:id="rId21"/>
    <p:sldId id="309" r:id="rId22"/>
    <p:sldId id="310" r:id="rId23"/>
    <p:sldId id="312" r:id="rId24"/>
    <p:sldId id="313" r:id="rId25"/>
    <p:sldId id="315" r:id="rId26"/>
    <p:sldId id="288" r:id="rId27"/>
    <p:sldId id="289" r:id="rId28"/>
  </p:sldIdLst>
  <p:sldSz cx="12192000" cy="6858000"/>
  <p:notesSz cx="6761163" cy="9942513"/>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90" y="102"/>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391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9B5B42BD-8D3B-4B09-9029-8C63687D5D95}"/>
              </a:ext>
            </a:extLst>
          </p:cNvPr>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pPr rtl="0"/>
            <a:endParaRPr lang="pt-BR"/>
          </a:p>
        </p:txBody>
      </p:sp>
      <p:sp>
        <p:nvSpPr>
          <p:cNvPr id="3" name="Espaço Reservado para Data 2">
            <a:extLst>
              <a:ext uri="{FF2B5EF4-FFF2-40B4-BE49-F238E27FC236}">
                <a16:creationId xmlns:a16="http://schemas.microsoft.com/office/drawing/2014/main" id="{1E2EC764-34EA-4620-8CF9-F605D96BC333}"/>
              </a:ext>
            </a:extLst>
          </p:cNvPr>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pPr rtl="0"/>
            <a:fld id="{1CFE3099-591D-45A7-A51D-7A26F574396C}" type="datetime1">
              <a:rPr lang="pt-BR" smtClean="0"/>
              <a:pPr rtl="0"/>
              <a:t>09/04/2026</a:t>
            </a:fld>
            <a:endParaRPr lang="pt-BR" dirty="0"/>
          </a:p>
        </p:txBody>
      </p:sp>
      <p:sp>
        <p:nvSpPr>
          <p:cNvPr id="4" name="Espaço Reservado para Rodapé 3">
            <a:extLst>
              <a:ext uri="{FF2B5EF4-FFF2-40B4-BE49-F238E27FC236}">
                <a16:creationId xmlns:a16="http://schemas.microsoft.com/office/drawing/2014/main" id="{3C1FA7CC-A0A2-4292-AA1A-FFA1D3AC9689}"/>
              </a:ext>
            </a:extLst>
          </p:cNvPr>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pPr rtl="0"/>
            <a:endParaRPr lang="pt-BR"/>
          </a:p>
        </p:txBody>
      </p:sp>
      <p:sp>
        <p:nvSpPr>
          <p:cNvPr id="5" name="Espaço Reservado para o Número do Slide 4">
            <a:extLst>
              <a:ext uri="{FF2B5EF4-FFF2-40B4-BE49-F238E27FC236}">
                <a16:creationId xmlns:a16="http://schemas.microsoft.com/office/drawing/2014/main" id="{36C9D8F1-C311-48E0-A5EA-6AC70E14D0F4}"/>
              </a:ext>
            </a:extLst>
          </p:cNvPr>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pPr rtl="0"/>
            <a:fld id="{9F827EC1-36E0-417D-8141-8D14DF1BDFD9}" type="slidenum">
              <a:rPr lang="pt-BR" smtClean="0"/>
              <a:pPr rtl="0"/>
              <a:t>‹nº›</a:t>
            </a:fld>
            <a:endParaRPr lang="pt-BR"/>
          </a:p>
        </p:txBody>
      </p:sp>
    </p:spTree>
    <p:extLst>
      <p:ext uri="{BB962C8B-B14F-4D97-AF65-F5344CB8AC3E}">
        <p14:creationId xmlns:p14="http://schemas.microsoft.com/office/powerpoint/2010/main" val="645852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pPr rtl="0"/>
            <a:endParaRPr lang="pt-BR" noProof="0"/>
          </a:p>
        </p:txBody>
      </p:sp>
      <p:sp>
        <p:nvSpPr>
          <p:cNvPr id="3" name="Espaço Reservado para Data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04512B0B-086E-405E-B6A3-A336C302B6B7}" type="datetime1">
              <a:rPr lang="pt-BR" smtClean="0"/>
              <a:pPr/>
              <a:t>09/04/2026</a:t>
            </a:fld>
            <a:endParaRPr lang="pt-BR" dirty="0"/>
          </a:p>
        </p:txBody>
      </p:sp>
      <p:sp>
        <p:nvSpPr>
          <p:cNvPr id="4" name="Espaço Reservado para Imagem do Slide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pPr rtl="0"/>
            <a:endParaRPr lang="pt-BR" noProof="0"/>
          </a:p>
        </p:txBody>
      </p:sp>
      <p:sp>
        <p:nvSpPr>
          <p:cNvPr id="5" name="Espaço Reservado para Notas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6" name="Espaço Reservado para Rodapé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pPr rtl="0"/>
            <a:endParaRPr lang="pt-BR" noProof="0"/>
          </a:p>
        </p:txBody>
      </p:sp>
      <p:sp>
        <p:nvSpPr>
          <p:cNvPr id="7" name="Espaço Reservado para o Número do Slide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pPr rtl="0"/>
            <a:fld id="{35BAF473-2665-42A7-89E3-C7BA7EB58D12}" type="slidenum">
              <a:rPr lang="pt-BR" noProof="0" smtClean="0"/>
              <a:pPr rtl="0"/>
              <a:t>‹nº›</a:t>
            </a:fld>
            <a:endParaRPr lang="pt-BR" noProof="0"/>
          </a:p>
        </p:txBody>
      </p:sp>
    </p:spTree>
    <p:extLst>
      <p:ext uri="{BB962C8B-B14F-4D97-AF65-F5344CB8AC3E}">
        <p14:creationId xmlns:p14="http://schemas.microsoft.com/office/powerpoint/2010/main" val="693548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o Slide 1"/>
          <p:cNvSpPr>
            <a:spLocks noGrp="1" noRot="1" noChangeAspect="1"/>
          </p:cNvSpPr>
          <p:nvPr>
            <p:ph type="sldImg"/>
          </p:nvPr>
        </p:nvSpPr>
        <p:spPr/>
      </p:sp>
      <p:sp>
        <p:nvSpPr>
          <p:cNvPr id="3" name="Espaço Reservado para Notas 2"/>
          <p:cNvSpPr>
            <a:spLocks noGrp="1"/>
          </p:cNvSpPr>
          <p:nvPr>
            <p:ph type="body" idx="1"/>
          </p:nvPr>
        </p:nvSpPr>
        <p:spPr/>
        <p:txBody>
          <a:bodyPr rtlCol="0"/>
          <a:lstStyle/>
          <a:p>
            <a:pPr rtl="0"/>
            <a:endParaRPr lang="pt-BR" noProof="0" dirty="0"/>
          </a:p>
        </p:txBody>
      </p:sp>
      <p:sp>
        <p:nvSpPr>
          <p:cNvPr id="4" name="Espaço Reservado para o Número do Slide 3"/>
          <p:cNvSpPr>
            <a:spLocks noGrp="1"/>
          </p:cNvSpPr>
          <p:nvPr>
            <p:ph type="sldNum" sz="quarter" idx="5"/>
          </p:nvPr>
        </p:nvSpPr>
        <p:spPr/>
        <p:txBody>
          <a:bodyPr rtlCol="0"/>
          <a:lstStyle/>
          <a:p>
            <a:pPr rtl="0"/>
            <a:fld id="{35BAF473-2665-42A7-89E3-C7BA7EB58D12}" type="slidenum">
              <a:rPr lang="pt-BR" smtClean="0"/>
              <a:pPr rtl="0"/>
              <a:t>1</a:t>
            </a:fld>
            <a:endParaRPr lang="pt-BR"/>
          </a:p>
        </p:txBody>
      </p:sp>
    </p:spTree>
    <p:extLst>
      <p:ext uri="{BB962C8B-B14F-4D97-AF65-F5344CB8AC3E}">
        <p14:creationId xmlns:p14="http://schemas.microsoft.com/office/powerpoint/2010/main" val="1833397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noProof="0" dirty="0"/>
          </a:p>
        </p:txBody>
      </p:sp>
      <p:sp>
        <p:nvSpPr>
          <p:cNvPr id="4" name="Espaço Reservado para Número de Slide 3"/>
          <p:cNvSpPr>
            <a:spLocks noGrp="1"/>
          </p:cNvSpPr>
          <p:nvPr>
            <p:ph type="sldNum" sz="quarter" idx="5"/>
          </p:nvPr>
        </p:nvSpPr>
        <p:spPr/>
        <p:txBody>
          <a:bodyPr/>
          <a:lstStyle/>
          <a:p>
            <a:pPr rtl="0"/>
            <a:fld id="{35BAF473-2665-42A7-89E3-C7BA7EB58D12}" type="slidenum">
              <a:rPr lang="pt-BR" smtClean="0"/>
              <a:pPr rtl="0"/>
              <a:t>3</a:t>
            </a:fld>
            <a:endParaRPr lang="pt-BR"/>
          </a:p>
        </p:txBody>
      </p:sp>
    </p:spTree>
    <p:extLst>
      <p:ext uri="{BB962C8B-B14F-4D97-AF65-F5344CB8AC3E}">
        <p14:creationId xmlns:p14="http://schemas.microsoft.com/office/powerpoint/2010/main" val="367360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24566-D88A-4C34-0D30-ADBA49FBDE2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94652E4-076D-3736-6235-A330F9E33E8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4E5ECDB7-DD70-54CA-26BD-261D06BC54C4}"/>
              </a:ext>
            </a:extLst>
          </p:cNvPr>
          <p:cNvSpPr>
            <a:spLocks noGrp="1"/>
          </p:cNvSpPr>
          <p:nvPr>
            <p:ph type="body" idx="1"/>
          </p:nvPr>
        </p:nvSpPr>
        <p:spPr/>
        <p:txBody>
          <a:bodyPr/>
          <a:lstStyle/>
          <a:p>
            <a:endParaRPr lang="pt-BR" noProof="0" dirty="0"/>
          </a:p>
        </p:txBody>
      </p:sp>
      <p:sp>
        <p:nvSpPr>
          <p:cNvPr id="4" name="Espaço Reservado para Número de Slide 3">
            <a:extLst>
              <a:ext uri="{FF2B5EF4-FFF2-40B4-BE49-F238E27FC236}">
                <a16:creationId xmlns:a16="http://schemas.microsoft.com/office/drawing/2014/main" id="{D332061F-C1C3-79D1-5AF4-ECC210A6B16C}"/>
              </a:ext>
            </a:extLst>
          </p:cNvPr>
          <p:cNvSpPr>
            <a:spLocks noGrp="1"/>
          </p:cNvSpPr>
          <p:nvPr>
            <p:ph type="sldNum" sz="quarter" idx="5"/>
          </p:nvPr>
        </p:nvSpPr>
        <p:spPr/>
        <p:txBody>
          <a:bodyPr/>
          <a:lstStyle/>
          <a:p>
            <a:pPr rtl="0"/>
            <a:fld id="{35BAF473-2665-42A7-89E3-C7BA7EB58D12}" type="slidenum">
              <a:rPr lang="pt-BR" smtClean="0"/>
              <a:pPr rtl="0"/>
              <a:t>8</a:t>
            </a:fld>
            <a:endParaRPr lang="pt-BR"/>
          </a:p>
        </p:txBody>
      </p:sp>
    </p:spTree>
    <p:extLst>
      <p:ext uri="{BB962C8B-B14F-4D97-AF65-F5344CB8AC3E}">
        <p14:creationId xmlns:p14="http://schemas.microsoft.com/office/powerpoint/2010/main" val="218141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43A8D-D83A-F034-6287-13B70F9D410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AA7BC1A-85DE-77F2-8604-2BA2E8945CE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5AF86659-1B6F-FA92-44DA-C16DE3B3CA4D}"/>
              </a:ext>
            </a:extLst>
          </p:cNvPr>
          <p:cNvSpPr>
            <a:spLocks noGrp="1"/>
          </p:cNvSpPr>
          <p:nvPr>
            <p:ph type="body" idx="1"/>
          </p:nvPr>
        </p:nvSpPr>
        <p:spPr/>
        <p:txBody>
          <a:bodyPr/>
          <a:lstStyle/>
          <a:p>
            <a:endParaRPr lang="pt-BR" noProof="0" dirty="0"/>
          </a:p>
        </p:txBody>
      </p:sp>
      <p:sp>
        <p:nvSpPr>
          <p:cNvPr id="4" name="Espaço Reservado para Número de Slide 3">
            <a:extLst>
              <a:ext uri="{FF2B5EF4-FFF2-40B4-BE49-F238E27FC236}">
                <a16:creationId xmlns:a16="http://schemas.microsoft.com/office/drawing/2014/main" id="{AD104596-492C-7178-F247-788A9DC96029}"/>
              </a:ext>
            </a:extLst>
          </p:cNvPr>
          <p:cNvSpPr>
            <a:spLocks noGrp="1"/>
          </p:cNvSpPr>
          <p:nvPr>
            <p:ph type="sldNum" sz="quarter" idx="5"/>
          </p:nvPr>
        </p:nvSpPr>
        <p:spPr/>
        <p:txBody>
          <a:bodyPr/>
          <a:lstStyle/>
          <a:p>
            <a:pPr rtl="0"/>
            <a:fld id="{35BAF473-2665-42A7-89E3-C7BA7EB58D12}" type="slidenum">
              <a:rPr lang="pt-BR" smtClean="0"/>
              <a:pPr rtl="0"/>
              <a:t>9</a:t>
            </a:fld>
            <a:endParaRPr lang="pt-BR"/>
          </a:p>
        </p:txBody>
      </p:sp>
    </p:spTree>
    <p:extLst>
      <p:ext uri="{BB962C8B-B14F-4D97-AF65-F5344CB8AC3E}">
        <p14:creationId xmlns:p14="http://schemas.microsoft.com/office/powerpoint/2010/main" val="175814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6DAD28-C2FE-15F3-47B2-3F8A5774ECC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5521F02-3A66-17E1-04DD-53413A8899F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A448D946-DBEE-CD5C-FC13-65E7AAC9368F}"/>
              </a:ext>
            </a:extLst>
          </p:cNvPr>
          <p:cNvSpPr>
            <a:spLocks noGrp="1"/>
          </p:cNvSpPr>
          <p:nvPr>
            <p:ph type="body" idx="1"/>
          </p:nvPr>
        </p:nvSpPr>
        <p:spPr/>
        <p:txBody>
          <a:bodyPr/>
          <a:lstStyle/>
          <a:p>
            <a:endParaRPr lang="pt-BR" noProof="0" dirty="0"/>
          </a:p>
        </p:txBody>
      </p:sp>
      <p:sp>
        <p:nvSpPr>
          <p:cNvPr id="4" name="Espaço Reservado para Número de Slide 3">
            <a:extLst>
              <a:ext uri="{FF2B5EF4-FFF2-40B4-BE49-F238E27FC236}">
                <a16:creationId xmlns:a16="http://schemas.microsoft.com/office/drawing/2014/main" id="{7211837D-3FB3-6DB3-3220-EFA8F9E8ED70}"/>
              </a:ext>
            </a:extLst>
          </p:cNvPr>
          <p:cNvSpPr>
            <a:spLocks noGrp="1"/>
          </p:cNvSpPr>
          <p:nvPr>
            <p:ph type="sldNum" sz="quarter" idx="5"/>
          </p:nvPr>
        </p:nvSpPr>
        <p:spPr/>
        <p:txBody>
          <a:bodyPr/>
          <a:lstStyle/>
          <a:p>
            <a:pPr rtl="0"/>
            <a:fld id="{35BAF473-2665-42A7-89E3-C7BA7EB58D12}" type="slidenum">
              <a:rPr lang="pt-BR" smtClean="0"/>
              <a:pPr rtl="0"/>
              <a:t>10</a:t>
            </a:fld>
            <a:endParaRPr lang="pt-BR"/>
          </a:p>
        </p:txBody>
      </p:sp>
    </p:spTree>
    <p:extLst>
      <p:ext uri="{BB962C8B-B14F-4D97-AF65-F5344CB8AC3E}">
        <p14:creationId xmlns:p14="http://schemas.microsoft.com/office/powerpoint/2010/main" val="3737164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noProof="0" dirty="0"/>
          </a:p>
        </p:txBody>
      </p:sp>
      <p:sp>
        <p:nvSpPr>
          <p:cNvPr id="4" name="Espaço Reservado para Número de Slide 3"/>
          <p:cNvSpPr>
            <a:spLocks noGrp="1"/>
          </p:cNvSpPr>
          <p:nvPr>
            <p:ph type="sldNum" sz="quarter" idx="5"/>
          </p:nvPr>
        </p:nvSpPr>
        <p:spPr/>
        <p:txBody>
          <a:bodyPr/>
          <a:lstStyle/>
          <a:p>
            <a:pPr rtl="0"/>
            <a:fld id="{35BAF473-2665-42A7-89E3-C7BA7EB58D12}" type="slidenum">
              <a:rPr lang="pt-BR" smtClean="0"/>
              <a:pPr rtl="0"/>
              <a:t>23</a:t>
            </a:fld>
            <a:endParaRPr lang="pt-BR"/>
          </a:p>
        </p:txBody>
      </p:sp>
    </p:spTree>
    <p:extLst>
      <p:ext uri="{BB962C8B-B14F-4D97-AF65-F5344CB8AC3E}">
        <p14:creationId xmlns:p14="http://schemas.microsoft.com/office/powerpoint/2010/main" val="2345223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noProof="0" dirty="0"/>
          </a:p>
        </p:txBody>
      </p:sp>
      <p:sp>
        <p:nvSpPr>
          <p:cNvPr id="4" name="Espaço Reservado para Número de Slide 3"/>
          <p:cNvSpPr>
            <a:spLocks noGrp="1"/>
          </p:cNvSpPr>
          <p:nvPr>
            <p:ph type="sldNum" sz="quarter" idx="5"/>
          </p:nvPr>
        </p:nvSpPr>
        <p:spPr/>
        <p:txBody>
          <a:bodyPr/>
          <a:lstStyle/>
          <a:p>
            <a:pPr rtl="0"/>
            <a:fld id="{35BAF473-2665-42A7-89E3-C7BA7EB58D12}" type="slidenum">
              <a:rPr lang="pt-BR" smtClean="0"/>
              <a:pPr rtl="0"/>
              <a:t>24</a:t>
            </a:fld>
            <a:endParaRPr lang="pt-BR"/>
          </a:p>
        </p:txBody>
      </p:sp>
    </p:spTree>
    <p:extLst>
      <p:ext uri="{BB962C8B-B14F-4D97-AF65-F5344CB8AC3E}">
        <p14:creationId xmlns:p14="http://schemas.microsoft.com/office/powerpoint/2010/main" val="342118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Pr>
        <a:solidFill>
          <a:schemeClr val="accent1"/>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3215B1E-B289-4C56-BCC0-2AB8CF93E2A1}"/>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 name="Título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838200" y="2465970"/>
            <a:ext cx="5739882" cy="2387600"/>
          </a:xfrm>
        </p:spPr>
        <p:txBody>
          <a:bodyPr rtlCol="0" anchor="b">
            <a:normAutofit/>
          </a:bodyPr>
          <a:lstStyle>
            <a:lvl1pPr algn="l">
              <a:defRPr sz="5400" b="1">
                <a:solidFill>
                  <a:schemeClr val="bg1"/>
                </a:solidFill>
              </a:defRPr>
            </a:lvl1pPr>
          </a:lstStyle>
          <a:p>
            <a:pPr rtl="0"/>
            <a:r>
              <a:rPr lang="pt-BR" noProof="0"/>
              <a:t>Clique para editar o estilo de título Mestre</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838200" y="5159827"/>
            <a:ext cx="5739882" cy="783773"/>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de subtítulo Mestre</a:t>
            </a:r>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ganograma">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695037"/>
            <a:ext cx="4573200" cy="1325563"/>
          </a:xfrm>
        </p:spPr>
        <p:txBody>
          <a:bodyPr rtlCol="0"/>
          <a:lstStyle>
            <a:lvl1pPr algn="l">
              <a:defRPr b="1">
                <a:solidFill>
                  <a:schemeClr val="accent4"/>
                </a:solidFill>
              </a:defRPr>
            </a:lvl1pPr>
          </a:lstStyle>
          <a:p>
            <a:pPr rtl="0"/>
            <a:r>
              <a:rPr lang="pt-BR" noProof="0"/>
              <a:t>Clique para editar o estilo de título Mestre</a:t>
            </a:r>
          </a:p>
        </p:txBody>
      </p:sp>
      <p:sp>
        <p:nvSpPr>
          <p:cNvPr id="9" name="Espaço Reservado para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5021635" y="2039382"/>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14" name="Espaço Reservado para Texto 8">
            <a:extLst>
              <a:ext uri="{FF2B5EF4-FFF2-40B4-BE49-F238E27FC236}">
                <a16:creationId xmlns:a16="http://schemas.microsoft.com/office/drawing/2014/main" id="{16CC17AD-6E52-42E9-989B-FB086C64DFD1}"/>
              </a:ext>
            </a:extLst>
          </p:cNvPr>
          <p:cNvSpPr>
            <a:spLocks noGrp="1"/>
          </p:cNvSpPr>
          <p:nvPr>
            <p:ph type="body" sz="quarter" idx="46" hasCustomPrompt="1"/>
          </p:nvPr>
        </p:nvSpPr>
        <p:spPr>
          <a:xfrm>
            <a:off x="5021635" y="2408260"/>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sp>
        <p:nvSpPr>
          <p:cNvPr id="16" name="Espaço Reservado para Texto 8">
            <a:extLst>
              <a:ext uri="{FF2B5EF4-FFF2-40B4-BE49-F238E27FC236}">
                <a16:creationId xmlns:a16="http://schemas.microsoft.com/office/drawing/2014/main" id="{D36B0D72-6C95-4E3A-A679-D94CB154306B}"/>
              </a:ext>
            </a:extLst>
          </p:cNvPr>
          <p:cNvSpPr>
            <a:spLocks noGrp="1"/>
          </p:cNvSpPr>
          <p:nvPr>
            <p:ph type="body" sz="quarter" idx="47" hasCustomPrompt="1"/>
          </p:nvPr>
        </p:nvSpPr>
        <p:spPr>
          <a:xfrm>
            <a:off x="5043407" y="4770420"/>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17" name="Espaço Reservado para Texto 8">
            <a:extLst>
              <a:ext uri="{FF2B5EF4-FFF2-40B4-BE49-F238E27FC236}">
                <a16:creationId xmlns:a16="http://schemas.microsoft.com/office/drawing/2014/main" id="{7E6E1537-8CF9-4C86-8E25-29BFFDAFDDD2}"/>
              </a:ext>
            </a:extLst>
          </p:cNvPr>
          <p:cNvSpPr>
            <a:spLocks noGrp="1"/>
          </p:cNvSpPr>
          <p:nvPr>
            <p:ph type="body" sz="quarter" idx="48" hasCustomPrompt="1"/>
          </p:nvPr>
        </p:nvSpPr>
        <p:spPr>
          <a:xfrm>
            <a:off x="5043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sp>
        <p:nvSpPr>
          <p:cNvPr id="18" name="Espaço Reservado para Texto 8">
            <a:extLst>
              <a:ext uri="{FF2B5EF4-FFF2-40B4-BE49-F238E27FC236}">
                <a16:creationId xmlns:a16="http://schemas.microsoft.com/office/drawing/2014/main" id="{755E9ED2-721A-416D-AFA6-B57E6B8D8C5D}"/>
              </a:ext>
            </a:extLst>
          </p:cNvPr>
          <p:cNvSpPr>
            <a:spLocks noGrp="1"/>
          </p:cNvSpPr>
          <p:nvPr>
            <p:ph type="body" sz="quarter" idx="49" hasCustomPrompt="1"/>
          </p:nvPr>
        </p:nvSpPr>
        <p:spPr>
          <a:xfrm>
            <a:off x="2757407" y="4758255"/>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19" name="Espaço Reservado para Texto 8">
            <a:extLst>
              <a:ext uri="{FF2B5EF4-FFF2-40B4-BE49-F238E27FC236}">
                <a16:creationId xmlns:a16="http://schemas.microsoft.com/office/drawing/2014/main" id="{0DE1C87C-07E3-42FC-9B43-81D789BF794B}"/>
              </a:ext>
            </a:extLst>
          </p:cNvPr>
          <p:cNvSpPr>
            <a:spLocks noGrp="1"/>
          </p:cNvSpPr>
          <p:nvPr>
            <p:ph type="body" sz="quarter" idx="50" hasCustomPrompt="1"/>
          </p:nvPr>
        </p:nvSpPr>
        <p:spPr>
          <a:xfrm>
            <a:off x="2757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sp>
        <p:nvSpPr>
          <p:cNvPr id="20" name="Espaço Reservado para Texto 8">
            <a:extLst>
              <a:ext uri="{FF2B5EF4-FFF2-40B4-BE49-F238E27FC236}">
                <a16:creationId xmlns:a16="http://schemas.microsoft.com/office/drawing/2014/main" id="{8556C5D2-9D30-44C4-95EA-DA672356995D}"/>
              </a:ext>
            </a:extLst>
          </p:cNvPr>
          <p:cNvSpPr>
            <a:spLocks noGrp="1"/>
          </p:cNvSpPr>
          <p:nvPr>
            <p:ph type="body" sz="quarter" idx="51" hasCustomPrompt="1"/>
          </p:nvPr>
        </p:nvSpPr>
        <p:spPr>
          <a:xfrm>
            <a:off x="471407" y="4770420"/>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25" name="Espaço Reservado para Texto 8">
            <a:extLst>
              <a:ext uri="{FF2B5EF4-FFF2-40B4-BE49-F238E27FC236}">
                <a16:creationId xmlns:a16="http://schemas.microsoft.com/office/drawing/2014/main" id="{BB8DD76A-44FE-4266-9CE3-FC74ACF61470}"/>
              </a:ext>
            </a:extLst>
          </p:cNvPr>
          <p:cNvSpPr>
            <a:spLocks noGrp="1"/>
          </p:cNvSpPr>
          <p:nvPr>
            <p:ph type="body" sz="quarter" idx="52" hasCustomPrompt="1"/>
          </p:nvPr>
        </p:nvSpPr>
        <p:spPr>
          <a:xfrm>
            <a:off x="471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sp>
        <p:nvSpPr>
          <p:cNvPr id="26" name="Espaço Reservado para Texto 8">
            <a:extLst>
              <a:ext uri="{FF2B5EF4-FFF2-40B4-BE49-F238E27FC236}">
                <a16:creationId xmlns:a16="http://schemas.microsoft.com/office/drawing/2014/main" id="{BB7FB830-D9B0-43D8-B279-D8A3831911C7}"/>
              </a:ext>
            </a:extLst>
          </p:cNvPr>
          <p:cNvSpPr>
            <a:spLocks noGrp="1"/>
          </p:cNvSpPr>
          <p:nvPr>
            <p:ph type="body" sz="quarter" idx="53" hasCustomPrompt="1"/>
          </p:nvPr>
        </p:nvSpPr>
        <p:spPr>
          <a:xfrm>
            <a:off x="9615407" y="4758255"/>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27" name="Espaço Reservado para Texto 8">
            <a:extLst>
              <a:ext uri="{FF2B5EF4-FFF2-40B4-BE49-F238E27FC236}">
                <a16:creationId xmlns:a16="http://schemas.microsoft.com/office/drawing/2014/main" id="{DA699CE9-2DCD-4D59-B359-D7D3511A2158}"/>
              </a:ext>
            </a:extLst>
          </p:cNvPr>
          <p:cNvSpPr>
            <a:spLocks noGrp="1"/>
          </p:cNvSpPr>
          <p:nvPr>
            <p:ph type="body" sz="quarter" idx="54" hasCustomPrompt="1"/>
          </p:nvPr>
        </p:nvSpPr>
        <p:spPr>
          <a:xfrm>
            <a:off x="9615407" y="5127133"/>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sp>
        <p:nvSpPr>
          <p:cNvPr id="28" name="Espaço Reservado para Texto 8">
            <a:extLst>
              <a:ext uri="{FF2B5EF4-FFF2-40B4-BE49-F238E27FC236}">
                <a16:creationId xmlns:a16="http://schemas.microsoft.com/office/drawing/2014/main" id="{5B0C1AF9-7ECA-4F02-B71D-97228D05B031}"/>
              </a:ext>
            </a:extLst>
          </p:cNvPr>
          <p:cNvSpPr>
            <a:spLocks noGrp="1"/>
          </p:cNvSpPr>
          <p:nvPr>
            <p:ph type="body" sz="quarter" idx="55" hasCustomPrompt="1"/>
          </p:nvPr>
        </p:nvSpPr>
        <p:spPr>
          <a:xfrm>
            <a:off x="7329407" y="4770420"/>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29" name="Espaço Reservado para Texto 8">
            <a:extLst>
              <a:ext uri="{FF2B5EF4-FFF2-40B4-BE49-F238E27FC236}">
                <a16:creationId xmlns:a16="http://schemas.microsoft.com/office/drawing/2014/main" id="{FE515F87-B08B-4273-9427-B4477D68E33E}"/>
              </a:ext>
            </a:extLst>
          </p:cNvPr>
          <p:cNvSpPr>
            <a:spLocks noGrp="1"/>
          </p:cNvSpPr>
          <p:nvPr>
            <p:ph type="body" sz="quarter" idx="56" hasCustomPrompt="1"/>
          </p:nvPr>
        </p:nvSpPr>
        <p:spPr>
          <a:xfrm>
            <a:off x="7329407" y="5139298"/>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cxnSp>
        <p:nvCxnSpPr>
          <p:cNvPr id="5" name="Conector Reto 4">
            <a:extLst>
              <a:ext uri="{FF2B5EF4-FFF2-40B4-BE49-F238E27FC236}">
                <a16:creationId xmlns:a16="http://schemas.microsoft.com/office/drawing/2014/main" id="{02353FBD-19BF-45E4-A6F5-4217CDAAA52E}"/>
              </a:ext>
            </a:extLst>
          </p:cNvPr>
          <p:cNvCxnSpPr/>
          <p:nvPr userDrawn="1"/>
        </p:nvCxnSpPr>
        <p:spPr>
          <a:xfrm>
            <a:off x="1513114" y="3875317"/>
            <a:ext cx="9111343" cy="0"/>
          </a:xfrm>
          <a:prstGeom prst="line">
            <a:avLst/>
          </a:prstGeom>
          <a:ln w="28575">
            <a:solidFill>
              <a:schemeClr val="accent4"/>
            </a:solidFill>
          </a:ln>
        </p:spPr>
        <p:style>
          <a:lnRef idx="1">
            <a:schemeClr val="dk1"/>
          </a:lnRef>
          <a:fillRef idx="0">
            <a:schemeClr val="dk1"/>
          </a:fillRef>
          <a:effectRef idx="0">
            <a:schemeClr val="dk1"/>
          </a:effectRef>
          <a:fontRef idx="minor">
            <a:schemeClr val="tx1"/>
          </a:fontRef>
        </p:style>
      </p:cxnSp>
      <p:sp>
        <p:nvSpPr>
          <p:cNvPr id="41" name="Espaço Reservado para Data 4">
            <a:extLst>
              <a:ext uri="{FF2B5EF4-FFF2-40B4-BE49-F238E27FC236}">
                <a16:creationId xmlns:a16="http://schemas.microsoft.com/office/drawing/2014/main" id="{BA4BCF05-CDFF-42C0-A406-D762B747C799}"/>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defRPr>
            </a:lvl1pPr>
          </a:lstStyle>
          <a:p>
            <a:pPr rtl="0"/>
            <a:r>
              <a:rPr lang="pt-BR" noProof="0"/>
              <a:t>29/7/20XX</a:t>
            </a:r>
          </a:p>
        </p:txBody>
      </p:sp>
      <p:sp>
        <p:nvSpPr>
          <p:cNvPr id="42" name="Espaço Reservado para Rodapé 5">
            <a:extLst>
              <a:ext uri="{FF2B5EF4-FFF2-40B4-BE49-F238E27FC236}">
                <a16:creationId xmlns:a16="http://schemas.microsoft.com/office/drawing/2014/main" id="{FE043986-6365-4919-A13C-B1086DCFF1BD}"/>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pt-BR" noProof="0"/>
              <a:t>Orientações para os funcionários</a:t>
            </a:r>
          </a:p>
        </p:txBody>
      </p:sp>
      <p:sp>
        <p:nvSpPr>
          <p:cNvPr id="43" name="Espaço Reservado para o Número do Slide 6">
            <a:extLst>
              <a:ext uri="{FF2B5EF4-FFF2-40B4-BE49-F238E27FC236}">
                <a16:creationId xmlns:a16="http://schemas.microsoft.com/office/drawing/2014/main" id="{4FD22B22-DA9C-4B3F-A67F-D07291278BE6}"/>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defRPr>
            </a:lvl1pPr>
          </a:lstStyle>
          <a:p>
            <a:pPr rtl="0"/>
            <a:fld id="{B5CEABB6-07DC-46E8-9B57-56EC44A396E5}" type="slidenum">
              <a:rPr lang="pt-BR" noProof="0" smtClean="0"/>
              <a:pPr rtl="0"/>
              <a:t>‹nº›</a:t>
            </a:fld>
            <a:endParaRPr lang="pt-BR" noProof="0"/>
          </a:p>
        </p:txBody>
      </p:sp>
      <p:cxnSp>
        <p:nvCxnSpPr>
          <p:cNvPr id="47" name="Conector Reto 46">
            <a:extLst>
              <a:ext uri="{FF2B5EF4-FFF2-40B4-BE49-F238E27FC236}">
                <a16:creationId xmlns:a16="http://schemas.microsoft.com/office/drawing/2014/main" id="{AFAB3CE1-D027-49AE-8023-7D6E330C7E2D}"/>
              </a:ext>
            </a:extLst>
          </p:cNvPr>
          <p:cNvCxnSpPr>
            <a:cxnSpLocks/>
          </p:cNvCxnSpPr>
          <p:nvPr userDrawn="1"/>
        </p:nvCxnSpPr>
        <p:spPr>
          <a:xfrm flipV="1">
            <a:off x="6096000" y="2852057"/>
            <a:ext cx="0" cy="1643743"/>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9" name="Conector Reto 48">
            <a:extLst>
              <a:ext uri="{FF2B5EF4-FFF2-40B4-BE49-F238E27FC236}">
                <a16:creationId xmlns:a16="http://schemas.microsoft.com/office/drawing/2014/main" id="{6B59BE6F-06DF-4031-A366-9BF6A53377C4}"/>
              </a:ext>
            </a:extLst>
          </p:cNvPr>
          <p:cNvCxnSpPr>
            <a:cxnSpLocks/>
          </p:cNvCxnSpPr>
          <p:nvPr userDrawn="1"/>
        </p:nvCxnSpPr>
        <p:spPr>
          <a:xfrm flipV="1">
            <a:off x="10611592"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Conector Reto 53">
            <a:extLst>
              <a:ext uri="{FF2B5EF4-FFF2-40B4-BE49-F238E27FC236}">
                <a16:creationId xmlns:a16="http://schemas.microsoft.com/office/drawing/2014/main" id="{588442AB-AF81-4C81-B0CE-584EE410EB92}"/>
              </a:ext>
            </a:extLst>
          </p:cNvPr>
          <p:cNvCxnSpPr>
            <a:cxnSpLocks/>
          </p:cNvCxnSpPr>
          <p:nvPr userDrawn="1"/>
        </p:nvCxnSpPr>
        <p:spPr>
          <a:xfrm flipV="1">
            <a:off x="1513114"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6" name="Conector Reto 55">
            <a:extLst>
              <a:ext uri="{FF2B5EF4-FFF2-40B4-BE49-F238E27FC236}">
                <a16:creationId xmlns:a16="http://schemas.microsoft.com/office/drawing/2014/main" id="{35F27884-729D-4CA6-A08A-92EBC733CCB5}"/>
              </a:ext>
            </a:extLst>
          </p:cNvPr>
          <p:cNvCxnSpPr>
            <a:cxnSpLocks/>
          </p:cNvCxnSpPr>
          <p:nvPr userDrawn="1"/>
        </p:nvCxnSpPr>
        <p:spPr>
          <a:xfrm flipV="1">
            <a:off x="3815938"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Conector Reto 57">
            <a:extLst>
              <a:ext uri="{FF2B5EF4-FFF2-40B4-BE49-F238E27FC236}">
                <a16:creationId xmlns:a16="http://schemas.microsoft.com/office/drawing/2014/main" id="{A1F7E5A1-BEA5-447F-BED5-E18F7A1D9A37}"/>
              </a:ext>
            </a:extLst>
          </p:cNvPr>
          <p:cNvCxnSpPr>
            <a:cxnSpLocks/>
          </p:cNvCxnSpPr>
          <p:nvPr userDrawn="1"/>
        </p:nvCxnSpPr>
        <p:spPr>
          <a:xfrm flipV="1">
            <a:off x="8381011" y="3872164"/>
            <a:ext cx="0" cy="623636"/>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08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e conteúdo no painel do lado direito">
    <p:bg>
      <p:bgPr>
        <a:solidFill>
          <a:schemeClr val="accent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5669280" y="2376805"/>
            <a:ext cx="5013960" cy="1325563"/>
          </a:xfrm>
        </p:spPr>
        <p:txBody>
          <a:bodyPr rtlCol="0" anchor="b"/>
          <a:lstStyle>
            <a:lvl1pPr>
              <a:defRPr b="1">
                <a:solidFill>
                  <a:schemeClr val="bg1"/>
                </a:solidFill>
              </a:defRPr>
            </a:lvl1pPr>
          </a:lstStyle>
          <a:p>
            <a:pPr rtl="0"/>
            <a:r>
              <a:rPr lang="pt-BR" noProof="0"/>
              <a:t>Clique para editar o estilo de título Mestre</a:t>
            </a:r>
          </a:p>
        </p:txBody>
      </p:sp>
      <p:sp>
        <p:nvSpPr>
          <p:cNvPr id="3" name="Espaço Reservado para Conteúdo 2">
            <a:extLst>
              <a:ext uri="{FF2B5EF4-FFF2-40B4-BE49-F238E27FC236}">
                <a16:creationId xmlns:a16="http://schemas.microsoft.com/office/drawing/2014/main" id="{BF8F5A6A-E29E-401A-801A-8FD9CAABA7A5}"/>
              </a:ext>
            </a:extLst>
          </p:cNvPr>
          <p:cNvSpPr>
            <a:spLocks noGrp="1"/>
          </p:cNvSpPr>
          <p:nvPr>
            <p:ph idx="1" hasCustomPrompt="1"/>
          </p:nvPr>
        </p:nvSpPr>
        <p:spPr>
          <a:xfrm>
            <a:off x="5669280" y="4150042"/>
            <a:ext cx="5013960" cy="1961198"/>
          </a:xfrm>
        </p:spPr>
        <p:txBody>
          <a:bodyPr rtlCol="0">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9" name="Retângulo 8">
            <a:extLst>
              <a:ext uri="{FF2B5EF4-FFF2-40B4-BE49-F238E27FC236}">
                <a16:creationId xmlns:a16="http://schemas.microsoft.com/office/drawing/2014/main" id="{29197FF6-6321-41EE-A0C4-DEC0761A3C01}"/>
              </a:ext>
            </a:extLst>
          </p:cNvPr>
          <p:cNvSpPr/>
          <p:nvPr userDrawn="1"/>
        </p:nvSpPr>
        <p:spPr>
          <a:xfrm>
            <a:off x="0" y="0"/>
            <a:ext cx="41757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1" name="Retângulo 10">
            <a:extLst>
              <a:ext uri="{FF2B5EF4-FFF2-40B4-BE49-F238E27FC236}">
                <a16:creationId xmlns:a16="http://schemas.microsoft.com/office/drawing/2014/main" id="{E545EFDD-D97D-44D9-8A6D-0FACEE0964B3}"/>
              </a:ext>
            </a:extLst>
          </p:cNvPr>
          <p:cNvSpPr/>
          <p:nvPr userDrawn="1"/>
        </p:nvSpPr>
        <p:spPr>
          <a:xfrm flipV="1">
            <a:off x="371856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7" name="Espaço Reservado para Data 4">
            <a:extLst>
              <a:ext uri="{FF2B5EF4-FFF2-40B4-BE49-F238E27FC236}">
                <a16:creationId xmlns:a16="http://schemas.microsoft.com/office/drawing/2014/main" id="{9ECA7294-D791-453A-AEDA-C7BC2C83BACB}"/>
              </a:ext>
            </a:extLst>
          </p:cNvPr>
          <p:cNvSpPr>
            <a:spLocks noGrp="1"/>
          </p:cNvSpPr>
          <p:nvPr>
            <p:ph type="dt" sz="half" idx="10"/>
          </p:nvPr>
        </p:nvSpPr>
        <p:spPr>
          <a:xfrm>
            <a:off x="838200" y="6356350"/>
            <a:ext cx="2743200" cy="365125"/>
          </a:xfrm>
        </p:spPr>
        <p:txBody>
          <a:bodyPr rtlCol="0"/>
          <a:lstStyle>
            <a:lvl1pPr>
              <a:defRPr sz="900">
                <a:solidFill>
                  <a:schemeClr val="accent3">
                    <a:lumMod val="75000"/>
                  </a:schemeClr>
                </a:solidFill>
              </a:defRPr>
            </a:lvl1pPr>
          </a:lstStyle>
          <a:p>
            <a:pPr rtl="0"/>
            <a:r>
              <a:rPr lang="pt-BR" noProof="0"/>
              <a:t>29/7/20XX</a:t>
            </a:r>
          </a:p>
        </p:txBody>
      </p:sp>
      <p:sp>
        <p:nvSpPr>
          <p:cNvPr id="8" name="Espaço Reservado para Rodapé 5">
            <a:extLst>
              <a:ext uri="{FF2B5EF4-FFF2-40B4-BE49-F238E27FC236}">
                <a16:creationId xmlns:a16="http://schemas.microsoft.com/office/drawing/2014/main" id="{E3F008A3-FE03-4B55-99DE-C66C7215F529}"/>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pt-BR" noProof="0"/>
              <a:t>Orientações para os funcionários</a:t>
            </a:r>
          </a:p>
        </p:txBody>
      </p:sp>
      <p:sp>
        <p:nvSpPr>
          <p:cNvPr id="10" name="Espaço Reservado para o Número do Slide 6">
            <a:extLst>
              <a:ext uri="{FF2B5EF4-FFF2-40B4-BE49-F238E27FC236}">
                <a16:creationId xmlns:a16="http://schemas.microsoft.com/office/drawing/2014/main" id="{561AA2A7-90C9-48FA-A998-4CB16275ABA5}"/>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4030503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encerramento">
    <p:bg>
      <p:bgPr>
        <a:solidFill>
          <a:schemeClr val="accent1"/>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A3215B1E-B289-4C56-BCC0-2AB8CF93E2A1}"/>
              </a:ext>
            </a:extLst>
          </p:cNvPr>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 name="Título 1">
            <a:extLst>
              <a:ext uri="{FF2B5EF4-FFF2-40B4-BE49-F238E27FC236}">
                <a16:creationId xmlns:a16="http://schemas.microsoft.com/office/drawing/2014/main" id="{6C25C416-A3A2-4CF9-9532-2C0BFB51CFDF}"/>
              </a:ext>
            </a:extLst>
          </p:cNvPr>
          <p:cNvSpPr>
            <a:spLocks noGrp="1"/>
          </p:cNvSpPr>
          <p:nvPr>
            <p:ph type="ctrTitle"/>
          </p:nvPr>
        </p:nvSpPr>
        <p:spPr>
          <a:xfrm>
            <a:off x="838200" y="2313571"/>
            <a:ext cx="4419600" cy="1659716"/>
          </a:xfrm>
        </p:spPr>
        <p:txBody>
          <a:bodyPr rtlCol="0" anchor="ctr">
            <a:normAutofit/>
          </a:bodyPr>
          <a:lstStyle>
            <a:lvl1pPr algn="ctr">
              <a:defRPr sz="5400" b="1">
                <a:solidFill>
                  <a:schemeClr val="accent4"/>
                </a:solidFill>
              </a:defRPr>
            </a:lvl1pPr>
          </a:lstStyle>
          <a:p>
            <a:pPr rtl="0"/>
            <a:r>
              <a:rPr lang="pt-BR" noProof="0"/>
              <a:t>Clique para editar o título Mestre</a:t>
            </a:r>
          </a:p>
        </p:txBody>
      </p:sp>
      <p:sp>
        <p:nvSpPr>
          <p:cNvPr id="3" name="Subtítulo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7772402" y="2348318"/>
            <a:ext cx="2743200" cy="1659715"/>
          </a:xfrm>
        </p:spPr>
        <p:txBody>
          <a:bodyPr rtlCol="0"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noProof="0"/>
              <a:t>Clique para editar o estilo de subtítulo Mestre</a:t>
            </a:r>
          </a:p>
        </p:txBody>
      </p:sp>
      <p:sp>
        <p:nvSpPr>
          <p:cNvPr id="4" name="Espaço Reservado para Data 3">
            <a:extLst>
              <a:ext uri="{FF2B5EF4-FFF2-40B4-BE49-F238E27FC236}">
                <a16:creationId xmlns:a16="http://schemas.microsoft.com/office/drawing/2014/main" id="{74D64503-659B-472D-ABF8-01D077EB0D83}"/>
              </a:ext>
            </a:extLst>
          </p:cNvPr>
          <p:cNvSpPr>
            <a:spLocks noGrp="1"/>
          </p:cNvSpPr>
          <p:nvPr>
            <p:ph type="dt" sz="half" idx="10"/>
          </p:nvPr>
        </p:nvSpPr>
        <p:spPr>
          <a:xfrm>
            <a:off x="838200" y="6356350"/>
            <a:ext cx="1632857" cy="365125"/>
          </a:xfrm>
        </p:spPr>
        <p:txBody>
          <a:bodyPr rtlCol="0"/>
          <a:lstStyle>
            <a:lvl1pPr>
              <a:defRPr sz="900">
                <a:solidFill>
                  <a:schemeClr val="accent5">
                    <a:lumMod val="75000"/>
                  </a:schemeClr>
                </a:solidFill>
              </a:defRPr>
            </a:lvl1pPr>
          </a:lstStyle>
          <a:p>
            <a:pPr rtl="0"/>
            <a:r>
              <a:rPr lang="pt-BR" noProof="0"/>
              <a:t>29/7/20XX</a:t>
            </a:r>
          </a:p>
        </p:txBody>
      </p:sp>
      <p:sp>
        <p:nvSpPr>
          <p:cNvPr id="5" name="Espaço Reservado para Rodapé 4">
            <a:extLst>
              <a:ext uri="{FF2B5EF4-FFF2-40B4-BE49-F238E27FC236}">
                <a16:creationId xmlns:a16="http://schemas.microsoft.com/office/drawing/2014/main" id="{FE209C12-0CED-4CD5-B463-885A793CC25E}"/>
              </a:ext>
            </a:extLst>
          </p:cNvPr>
          <p:cNvSpPr>
            <a:spLocks noGrp="1"/>
          </p:cNvSpPr>
          <p:nvPr>
            <p:ph type="ftr" sz="quarter" idx="11"/>
          </p:nvPr>
        </p:nvSpPr>
        <p:spPr>
          <a:xfrm>
            <a:off x="2743200" y="6356350"/>
            <a:ext cx="2514600" cy="365125"/>
          </a:xfrm>
        </p:spPr>
        <p:txBody>
          <a:bodyPr rtlCol="0"/>
          <a:lstStyle>
            <a:lvl1pPr algn="r">
              <a:defRPr sz="900">
                <a:solidFill>
                  <a:schemeClr val="accent5">
                    <a:lumMod val="75000"/>
                  </a:schemeClr>
                </a:solidFill>
              </a:defRPr>
            </a:lvl1pPr>
          </a:lstStyle>
          <a:p>
            <a:pPr rtl="0"/>
            <a:r>
              <a:rPr lang="pt-BR" noProof="0"/>
              <a:t>Orientações para os funcionários</a:t>
            </a:r>
          </a:p>
        </p:txBody>
      </p:sp>
      <p:sp>
        <p:nvSpPr>
          <p:cNvPr id="6" name="Espaço Reservado para o Número do Slide 5">
            <a:extLst>
              <a:ext uri="{FF2B5EF4-FFF2-40B4-BE49-F238E27FC236}">
                <a16:creationId xmlns:a16="http://schemas.microsoft.com/office/drawing/2014/main" id="{1A8F03DA-3AA9-44AC-8E2B-D53B8EBEA402}"/>
              </a:ext>
            </a:extLst>
          </p:cNvPr>
          <p:cNvSpPr>
            <a:spLocks noGrp="1"/>
          </p:cNvSpPr>
          <p:nvPr>
            <p:ph type="sldNum" sz="quarter" idx="12"/>
          </p:nvPr>
        </p:nvSpPr>
        <p:spPr/>
        <p:txBody>
          <a:bodyPr rtlCol="0"/>
          <a:lstStyle>
            <a:lvl1pPr>
              <a:defRPr sz="900">
                <a:solidFill>
                  <a:schemeClr val="accent1">
                    <a:lumMod val="40000"/>
                    <a:lumOff val="60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3390968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beçalho de seção">
    <p:bg>
      <p:bgPr>
        <a:solidFill>
          <a:schemeClr val="accent5"/>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8434EB92-62CF-4273-86A4-59223DABDBB8}"/>
              </a:ext>
            </a:extLst>
          </p:cNvPr>
          <p:cNvSpPr/>
          <p:nvPr userDrawn="1"/>
        </p:nvSpPr>
        <p:spPr>
          <a:xfrm>
            <a:off x="0" y="3429000"/>
            <a:ext cx="12192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0" name="Retângulo 9">
            <a:extLst>
              <a:ext uri="{FF2B5EF4-FFF2-40B4-BE49-F238E27FC236}">
                <a16:creationId xmlns:a16="http://schemas.microsoft.com/office/drawing/2014/main" id="{29A25F60-1F94-4EB8-AECE-53F9C3EBF6AC}"/>
              </a:ext>
            </a:extLst>
          </p:cNvPr>
          <p:cNvSpPr/>
          <p:nvPr userDrawn="1"/>
        </p:nvSpPr>
        <p:spPr>
          <a:xfrm>
            <a:off x="0" y="6509657"/>
            <a:ext cx="12192000" cy="3483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 name="Título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3429000"/>
            <a:ext cx="10515600" cy="3080657"/>
          </a:xfrm>
        </p:spPr>
        <p:txBody>
          <a:bodyPr rtlCol="0" anchor="ctr"/>
          <a:lstStyle>
            <a:lvl1pPr>
              <a:defRPr sz="6000" b="1">
                <a:solidFill>
                  <a:schemeClr val="bg1"/>
                </a:solidFill>
              </a:defRPr>
            </a:lvl1pPr>
          </a:lstStyle>
          <a:p>
            <a:pPr rtl="0"/>
            <a:r>
              <a:rPr lang="pt-BR" noProof="0"/>
              <a:t>Clique para editar o estilo de título Mestre</a:t>
            </a:r>
          </a:p>
        </p:txBody>
      </p:sp>
    </p:spTree>
    <p:extLst>
      <p:ext uri="{BB962C8B-B14F-4D97-AF65-F5344CB8AC3E}">
        <p14:creationId xmlns:p14="http://schemas.microsoft.com/office/powerpoint/2010/main" val="1591659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da equipe">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lstStyle>
            <a:lvl1pPr algn="ctr">
              <a:defRPr b="1">
                <a:solidFill>
                  <a:schemeClr val="accent4"/>
                </a:solidFill>
              </a:defRPr>
            </a:lvl1pPr>
          </a:lstStyle>
          <a:p>
            <a:pPr rtl="0"/>
            <a:r>
              <a:rPr lang="pt-BR" noProof="0"/>
              <a:t>Clique para editar o estilo de título Mestre</a:t>
            </a:r>
          </a:p>
        </p:txBody>
      </p:sp>
      <p:sp>
        <p:nvSpPr>
          <p:cNvPr id="6" name="Espaço Reservado para Imagem 15">
            <a:extLst>
              <a:ext uri="{FF2B5EF4-FFF2-40B4-BE49-F238E27FC236}">
                <a16:creationId xmlns:a16="http://schemas.microsoft.com/office/drawing/2014/main" id="{A74BA5A7-7918-4C65-BAAB-14B3A1E2B4E4}"/>
              </a:ext>
            </a:extLst>
          </p:cNvPr>
          <p:cNvSpPr>
            <a:spLocks noGrp="1"/>
          </p:cNvSpPr>
          <p:nvPr>
            <p:ph type="pic" sz="quarter" idx="42"/>
          </p:nvPr>
        </p:nvSpPr>
        <p:spPr>
          <a:xfrm>
            <a:off x="152161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pt-BR" noProof="0"/>
              <a:t>Clique no ícone para adicionar uma imagem</a:t>
            </a:r>
          </a:p>
        </p:txBody>
      </p:sp>
      <p:sp>
        <p:nvSpPr>
          <p:cNvPr id="7" name="Espaço Reservado para Imagem 15">
            <a:extLst>
              <a:ext uri="{FF2B5EF4-FFF2-40B4-BE49-F238E27FC236}">
                <a16:creationId xmlns:a16="http://schemas.microsoft.com/office/drawing/2014/main" id="{0C5DF728-AFC5-467F-86BF-45BBD7787257}"/>
              </a:ext>
            </a:extLst>
          </p:cNvPr>
          <p:cNvSpPr>
            <a:spLocks noGrp="1"/>
          </p:cNvSpPr>
          <p:nvPr>
            <p:ph type="pic" sz="quarter" idx="43"/>
          </p:nvPr>
        </p:nvSpPr>
        <p:spPr>
          <a:xfrm>
            <a:off x="407938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pt-BR" noProof="0"/>
              <a:t>Clique no ícone para adicionar uma imagem</a:t>
            </a:r>
          </a:p>
        </p:txBody>
      </p:sp>
      <p:sp>
        <p:nvSpPr>
          <p:cNvPr id="8" name="Espaço Reservado para Imagem 15">
            <a:extLst>
              <a:ext uri="{FF2B5EF4-FFF2-40B4-BE49-F238E27FC236}">
                <a16:creationId xmlns:a16="http://schemas.microsoft.com/office/drawing/2014/main" id="{BBFE7B80-0990-424B-A099-BFECB5508302}"/>
              </a:ext>
            </a:extLst>
          </p:cNvPr>
          <p:cNvSpPr>
            <a:spLocks noGrp="1"/>
          </p:cNvSpPr>
          <p:nvPr>
            <p:ph type="pic" sz="quarter" idx="44"/>
          </p:nvPr>
        </p:nvSpPr>
        <p:spPr>
          <a:xfrm>
            <a:off x="663715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pt-BR" noProof="0"/>
              <a:t>Clique no ícone para adicionar uma imagem</a:t>
            </a:r>
          </a:p>
        </p:txBody>
      </p:sp>
      <p:sp>
        <p:nvSpPr>
          <p:cNvPr id="9" name="Espaço Reservado para Imagem 15">
            <a:extLst>
              <a:ext uri="{FF2B5EF4-FFF2-40B4-BE49-F238E27FC236}">
                <a16:creationId xmlns:a16="http://schemas.microsoft.com/office/drawing/2014/main" id="{5B4A0F3D-F23F-4072-9FF5-6CFE888CE1E0}"/>
              </a:ext>
            </a:extLst>
          </p:cNvPr>
          <p:cNvSpPr>
            <a:spLocks noGrp="1"/>
          </p:cNvSpPr>
          <p:nvPr>
            <p:ph type="pic" sz="quarter" idx="45"/>
          </p:nvPr>
        </p:nvSpPr>
        <p:spPr>
          <a:xfrm>
            <a:off x="9194922" y="2601972"/>
            <a:ext cx="1476000" cy="1476000"/>
          </a:xfrm>
          <a:noFill/>
          <a:ln w="396875" cap="sq">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pt-BR" noProof="0"/>
              <a:t>Clique no ícone para adicionar uma imagem</a:t>
            </a:r>
          </a:p>
        </p:txBody>
      </p:sp>
      <p:sp>
        <p:nvSpPr>
          <p:cNvPr id="11" name="Espaço Reservado para Texto 8">
            <a:extLst>
              <a:ext uri="{FF2B5EF4-FFF2-40B4-BE49-F238E27FC236}">
                <a16:creationId xmlns:a16="http://schemas.microsoft.com/office/drawing/2014/main" id="{14F97182-060B-42D4-9BD6-AADEBB4691F8}"/>
              </a:ext>
            </a:extLst>
          </p:cNvPr>
          <p:cNvSpPr>
            <a:spLocks noGrp="1"/>
          </p:cNvSpPr>
          <p:nvPr>
            <p:ph type="body" sz="quarter" idx="33" hasCustomPrompt="1"/>
          </p:nvPr>
        </p:nvSpPr>
        <p:spPr>
          <a:xfrm>
            <a:off x="1214950"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12" name="Espaço Reservado para Texto 8">
            <a:extLst>
              <a:ext uri="{FF2B5EF4-FFF2-40B4-BE49-F238E27FC236}">
                <a16:creationId xmlns:a16="http://schemas.microsoft.com/office/drawing/2014/main" id="{0C32DCEC-D4CF-4F91-ABA7-22726A1E9925}"/>
              </a:ext>
            </a:extLst>
          </p:cNvPr>
          <p:cNvSpPr>
            <a:spLocks noGrp="1"/>
          </p:cNvSpPr>
          <p:nvPr>
            <p:ph type="body" sz="quarter" idx="46" hasCustomPrompt="1"/>
          </p:nvPr>
        </p:nvSpPr>
        <p:spPr>
          <a:xfrm>
            <a:off x="1214950"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sp>
        <p:nvSpPr>
          <p:cNvPr id="16" name="Espaço Reservado para Texto 8">
            <a:extLst>
              <a:ext uri="{FF2B5EF4-FFF2-40B4-BE49-F238E27FC236}">
                <a16:creationId xmlns:a16="http://schemas.microsoft.com/office/drawing/2014/main" id="{04BECAB1-5EBD-4BC7-8F7A-8B4CA80746C4}"/>
              </a:ext>
            </a:extLst>
          </p:cNvPr>
          <p:cNvSpPr>
            <a:spLocks noGrp="1"/>
          </p:cNvSpPr>
          <p:nvPr>
            <p:ph type="body" sz="quarter" idx="47" hasCustomPrompt="1"/>
          </p:nvPr>
        </p:nvSpPr>
        <p:spPr>
          <a:xfrm>
            <a:off x="3764623"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17" name="Espaço Reservado para Texto 8">
            <a:extLst>
              <a:ext uri="{FF2B5EF4-FFF2-40B4-BE49-F238E27FC236}">
                <a16:creationId xmlns:a16="http://schemas.microsoft.com/office/drawing/2014/main" id="{8D671F83-5A25-4513-86E5-FFBF3BF3106F}"/>
              </a:ext>
            </a:extLst>
          </p:cNvPr>
          <p:cNvSpPr>
            <a:spLocks noGrp="1"/>
          </p:cNvSpPr>
          <p:nvPr>
            <p:ph type="body" sz="quarter" idx="48" hasCustomPrompt="1"/>
          </p:nvPr>
        </p:nvSpPr>
        <p:spPr>
          <a:xfrm>
            <a:off x="3764623"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sp>
        <p:nvSpPr>
          <p:cNvPr id="19" name="Espaço Reservado para Texto 8">
            <a:extLst>
              <a:ext uri="{FF2B5EF4-FFF2-40B4-BE49-F238E27FC236}">
                <a16:creationId xmlns:a16="http://schemas.microsoft.com/office/drawing/2014/main" id="{F6EE3639-A148-489C-A695-7EA2313AEF3B}"/>
              </a:ext>
            </a:extLst>
          </p:cNvPr>
          <p:cNvSpPr>
            <a:spLocks noGrp="1"/>
          </p:cNvSpPr>
          <p:nvPr>
            <p:ph type="body" sz="quarter" idx="49" hasCustomPrompt="1"/>
          </p:nvPr>
        </p:nvSpPr>
        <p:spPr>
          <a:xfrm>
            <a:off x="6314296"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20" name="Espaço Reservado para Texto 8">
            <a:extLst>
              <a:ext uri="{FF2B5EF4-FFF2-40B4-BE49-F238E27FC236}">
                <a16:creationId xmlns:a16="http://schemas.microsoft.com/office/drawing/2014/main" id="{BB55BB21-9247-450C-9A9D-D2AD9161E10F}"/>
              </a:ext>
            </a:extLst>
          </p:cNvPr>
          <p:cNvSpPr>
            <a:spLocks noGrp="1"/>
          </p:cNvSpPr>
          <p:nvPr>
            <p:ph type="body" sz="quarter" idx="50" hasCustomPrompt="1"/>
          </p:nvPr>
        </p:nvSpPr>
        <p:spPr>
          <a:xfrm>
            <a:off x="6314296"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sp>
        <p:nvSpPr>
          <p:cNvPr id="22" name="Espaço Reservado para Texto 8">
            <a:extLst>
              <a:ext uri="{FF2B5EF4-FFF2-40B4-BE49-F238E27FC236}">
                <a16:creationId xmlns:a16="http://schemas.microsoft.com/office/drawing/2014/main" id="{934A7F7B-4591-45E6-AF17-EC81162B7336}"/>
              </a:ext>
            </a:extLst>
          </p:cNvPr>
          <p:cNvSpPr>
            <a:spLocks noGrp="1"/>
          </p:cNvSpPr>
          <p:nvPr>
            <p:ph type="body" sz="quarter" idx="51" hasCustomPrompt="1"/>
          </p:nvPr>
        </p:nvSpPr>
        <p:spPr>
          <a:xfrm>
            <a:off x="8863969" y="4624131"/>
            <a:ext cx="2105186" cy="365125"/>
          </a:xfrm>
        </p:spPr>
        <p:txBody>
          <a:bodyPr rtlCol="0"/>
          <a:lstStyle>
            <a:lvl1pPr marL="0" indent="0" algn="ctr">
              <a:buFont typeface="Arial" panose="020B0604020202020204" pitchFamily="34" charset="0"/>
              <a:buNone/>
              <a:defRPr sz="1800" b="1">
                <a:solidFill>
                  <a:schemeClr val="accent1"/>
                </a:solidFill>
                <a:latin typeface="+mj-lt"/>
              </a:defRPr>
            </a:lvl1pPr>
          </a:lstStyle>
          <a:p>
            <a:pPr lvl="0" rtl="0"/>
            <a:r>
              <a:rPr lang="pt-BR" noProof="0"/>
              <a:t>Nome</a:t>
            </a:r>
          </a:p>
        </p:txBody>
      </p:sp>
      <p:sp>
        <p:nvSpPr>
          <p:cNvPr id="23" name="Espaço Reservado para Texto 8">
            <a:extLst>
              <a:ext uri="{FF2B5EF4-FFF2-40B4-BE49-F238E27FC236}">
                <a16:creationId xmlns:a16="http://schemas.microsoft.com/office/drawing/2014/main" id="{730702B6-2129-4FAB-8868-58B59C11FFCD}"/>
              </a:ext>
            </a:extLst>
          </p:cNvPr>
          <p:cNvSpPr>
            <a:spLocks noGrp="1"/>
          </p:cNvSpPr>
          <p:nvPr>
            <p:ph type="body" sz="quarter" idx="52" hasCustomPrompt="1"/>
          </p:nvPr>
        </p:nvSpPr>
        <p:spPr>
          <a:xfrm>
            <a:off x="8863969" y="4993009"/>
            <a:ext cx="2105186" cy="365125"/>
          </a:xfrm>
        </p:spPr>
        <p:txBody>
          <a:bodyPr rtlCol="0">
            <a:normAutofit/>
          </a:bodyPr>
          <a:lstStyle>
            <a:lvl1pPr marL="0" indent="0" algn="ctr">
              <a:buFont typeface="Arial" panose="020B0604020202020204" pitchFamily="34" charset="0"/>
              <a:buNone/>
              <a:defRPr sz="1200">
                <a:solidFill>
                  <a:schemeClr val="accent4"/>
                </a:solidFill>
                <a:latin typeface="+mj-lt"/>
              </a:defRPr>
            </a:lvl1pPr>
          </a:lstStyle>
          <a:p>
            <a:pPr lvl="0" rtl="0"/>
            <a:r>
              <a:rPr lang="pt-BR" noProof="0"/>
              <a:t>Título</a:t>
            </a:r>
          </a:p>
        </p:txBody>
      </p:sp>
      <p:sp>
        <p:nvSpPr>
          <p:cNvPr id="24" name="Espaço Reservado para Data 4">
            <a:extLst>
              <a:ext uri="{FF2B5EF4-FFF2-40B4-BE49-F238E27FC236}">
                <a16:creationId xmlns:a16="http://schemas.microsoft.com/office/drawing/2014/main" id="{AD0AC7DB-F500-41DA-8326-3ED61B33F92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defRPr>
            </a:lvl1pPr>
          </a:lstStyle>
          <a:p>
            <a:pPr rtl="0"/>
            <a:r>
              <a:rPr lang="pt-BR" noProof="0"/>
              <a:t>29/7/20XX</a:t>
            </a:r>
          </a:p>
        </p:txBody>
      </p:sp>
      <p:sp>
        <p:nvSpPr>
          <p:cNvPr id="25" name="Espaço Reservado para Rodapé 5">
            <a:extLst>
              <a:ext uri="{FF2B5EF4-FFF2-40B4-BE49-F238E27FC236}">
                <a16:creationId xmlns:a16="http://schemas.microsoft.com/office/drawing/2014/main" id="{798612DF-528A-42D7-8634-25EFF61598DF}"/>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pt-BR" noProof="0"/>
              <a:t>Orientações para os funcionários</a:t>
            </a:r>
          </a:p>
        </p:txBody>
      </p:sp>
      <p:sp>
        <p:nvSpPr>
          <p:cNvPr id="26" name="Espaço Reservado para o Número do Slide 6">
            <a:extLst>
              <a:ext uri="{FF2B5EF4-FFF2-40B4-BE49-F238E27FC236}">
                <a16:creationId xmlns:a16="http://schemas.microsoft.com/office/drawing/2014/main" id="{1E3817B4-A707-4ACC-9CAC-E32B5E0A4F0B}"/>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66386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Pr>
        <a:solidFill>
          <a:schemeClr val="accent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5669280" y="822325"/>
            <a:ext cx="5684520" cy="1325563"/>
          </a:xfrm>
        </p:spPr>
        <p:txBody>
          <a:bodyPr rtlCol="0" anchor="b"/>
          <a:lstStyle>
            <a:lvl1pPr>
              <a:defRPr b="1">
                <a:solidFill>
                  <a:schemeClr val="bg1"/>
                </a:solidFill>
              </a:defRPr>
            </a:lvl1pPr>
          </a:lstStyle>
          <a:p>
            <a:pPr rtl="0"/>
            <a:r>
              <a:rPr lang="pt-BR" noProof="0"/>
              <a:t>Clique para editar o estilo de título Mestre</a:t>
            </a:r>
          </a:p>
        </p:txBody>
      </p:sp>
      <p:sp>
        <p:nvSpPr>
          <p:cNvPr id="3" name="Espaço Reservado para Conteúdo 2">
            <a:extLst>
              <a:ext uri="{FF2B5EF4-FFF2-40B4-BE49-F238E27FC236}">
                <a16:creationId xmlns:a16="http://schemas.microsoft.com/office/drawing/2014/main" id="{BF8F5A6A-E29E-401A-801A-8FD9CAABA7A5}"/>
              </a:ext>
            </a:extLst>
          </p:cNvPr>
          <p:cNvSpPr>
            <a:spLocks noGrp="1"/>
          </p:cNvSpPr>
          <p:nvPr>
            <p:ph idx="1" hasCustomPrompt="1"/>
          </p:nvPr>
        </p:nvSpPr>
        <p:spPr>
          <a:xfrm>
            <a:off x="5669280" y="2595562"/>
            <a:ext cx="5684520" cy="3181034"/>
          </a:xfrm>
        </p:spPr>
        <p:txBody>
          <a:bodyPr rtlCol="0">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9" name="Retângulo 8">
            <a:extLst>
              <a:ext uri="{FF2B5EF4-FFF2-40B4-BE49-F238E27FC236}">
                <a16:creationId xmlns:a16="http://schemas.microsoft.com/office/drawing/2014/main" id="{29197FF6-6321-41EE-A0C4-DEC0761A3C01}"/>
              </a:ext>
            </a:extLst>
          </p:cNvPr>
          <p:cNvSpPr/>
          <p:nvPr userDrawn="1"/>
        </p:nvSpPr>
        <p:spPr>
          <a:xfrm>
            <a:off x="0" y="0"/>
            <a:ext cx="4175760"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1" name="Retângulo 10">
            <a:extLst>
              <a:ext uri="{FF2B5EF4-FFF2-40B4-BE49-F238E27FC236}">
                <a16:creationId xmlns:a16="http://schemas.microsoft.com/office/drawing/2014/main" id="{E545EFDD-D97D-44D9-8A6D-0FACEE0964B3}"/>
              </a:ext>
            </a:extLst>
          </p:cNvPr>
          <p:cNvSpPr/>
          <p:nvPr userDrawn="1"/>
        </p:nvSpPr>
        <p:spPr>
          <a:xfrm flipV="1">
            <a:off x="0" y="3840480"/>
            <a:ext cx="4175760"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3" name="Retângulo 12">
            <a:extLst>
              <a:ext uri="{FF2B5EF4-FFF2-40B4-BE49-F238E27FC236}">
                <a16:creationId xmlns:a16="http://schemas.microsoft.com/office/drawing/2014/main" id="{B54E59D1-0F68-4FA3-944D-63FCD442DA66}"/>
              </a:ext>
            </a:extLst>
          </p:cNvPr>
          <p:cNvSpPr/>
          <p:nvPr userDrawn="1"/>
        </p:nvSpPr>
        <p:spPr>
          <a:xfrm flipV="1">
            <a:off x="0" y="5928360"/>
            <a:ext cx="4175760"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1" name="Espaço Reservado para Data 4">
            <a:extLst>
              <a:ext uri="{FF2B5EF4-FFF2-40B4-BE49-F238E27FC236}">
                <a16:creationId xmlns:a16="http://schemas.microsoft.com/office/drawing/2014/main" id="{2FF674D8-A0B1-4D60-AB18-A733984F7044}"/>
              </a:ext>
            </a:extLst>
          </p:cNvPr>
          <p:cNvSpPr>
            <a:spLocks noGrp="1"/>
          </p:cNvSpPr>
          <p:nvPr>
            <p:ph type="dt" sz="half" idx="10"/>
          </p:nvPr>
        </p:nvSpPr>
        <p:spPr>
          <a:xfrm>
            <a:off x="838200" y="6356350"/>
            <a:ext cx="2743200" cy="365125"/>
          </a:xfrm>
        </p:spPr>
        <p:txBody>
          <a:bodyPr rtlCol="0"/>
          <a:lstStyle>
            <a:lvl1pPr>
              <a:defRPr sz="900">
                <a:solidFill>
                  <a:schemeClr val="accent2">
                    <a:lumMod val="75000"/>
                  </a:schemeClr>
                </a:solidFill>
              </a:defRPr>
            </a:lvl1pPr>
          </a:lstStyle>
          <a:p>
            <a:pPr rtl="0"/>
            <a:r>
              <a:rPr lang="pt-BR" noProof="0"/>
              <a:t>29/7/20XX</a:t>
            </a:r>
          </a:p>
        </p:txBody>
      </p:sp>
      <p:sp>
        <p:nvSpPr>
          <p:cNvPr id="22" name="Espaço Reservado para Rodapé 5">
            <a:extLst>
              <a:ext uri="{FF2B5EF4-FFF2-40B4-BE49-F238E27FC236}">
                <a16:creationId xmlns:a16="http://schemas.microsoft.com/office/drawing/2014/main" id="{7E0AFFFB-7406-40B3-B2D5-18288BEA52C6}"/>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pt-BR" noProof="0"/>
              <a:t>Orientações para os funcionários</a:t>
            </a:r>
          </a:p>
        </p:txBody>
      </p:sp>
      <p:sp>
        <p:nvSpPr>
          <p:cNvPr id="23" name="Espaço Reservado para o Número do Slide 6">
            <a:extLst>
              <a:ext uri="{FF2B5EF4-FFF2-40B4-BE49-F238E27FC236}">
                <a16:creationId xmlns:a16="http://schemas.microsoft.com/office/drawing/2014/main" id="{0D2AF818-9E4C-485A-8EA3-3BD5917D5233}"/>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1164587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e dois conteúdos">
    <p:bg>
      <p:bgPr>
        <a:solidFill>
          <a:schemeClr val="accent4"/>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838200" y="822325"/>
            <a:ext cx="5684520" cy="1325563"/>
          </a:xfrm>
        </p:spPr>
        <p:txBody>
          <a:bodyPr rtlCol="0" anchor="b"/>
          <a:lstStyle>
            <a:lvl1pPr>
              <a:defRPr b="1">
                <a:solidFill>
                  <a:schemeClr val="bg1"/>
                </a:solidFill>
              </a:defRPr>
            </a:lvl1pPr>
          </a:lstStyle>
          <a:p>
            <a:pPr rtl="0"/>
            <a:r>
              <a:rPr lang="pt-BR" noProof="0"/>
              <a:t>Clique para editar o estilo de título Mestre</a:t>
            </a:r>
          </a:p>
        </p:txBody>
      </p:sp>
      <p:sp>
        <p:nvSpPr>
          <p:cNvPr id="3" name="Espaço Reservado para Conteúdo 2">
            <a:extLst>
              <a:ext uri="{FF2B5EF4-FFF2-40B4-BE49-F238E27FC236}">
                <a16:creationId xmlns:a16="http://schemas.microsoft.com/office/drawing/2014/main" id="{BF8F5A6A-E29E-401A-801A-8FD9CAABA7A5}"/>
              </a:ext>
            </a:extLst>
          </p:cNvPr>
          <p:cNvSpPr>
            <a:spLocks noGrp="1"/>
          </p:cNvSpPr>
          <p:nvPr>
            <p:ph idx="1" hasCustomPrompt="1"/>
          </p:nvPr>
        </p:nvSpPr>
        <p:spPr>
          <a:xfrm>
            <a:off x="838200" y="2595562"/>
            <a:ext cx="5684520" cy="441552"/>
          </a:xfrm>
        </p:spPr>
        <p:txBody>
          <a:bodyPr rtlCol="0">
            <a:normAutofit/>
          </a:bodyPr>
          <a:lstStyle>
            <a:lvl1pPr marL="0" indent="0">
              <a:lnSpc>
                <a:spcPct val="100000"/>
              </a:lnSpc>
              <a:buNone/>
              <a:defRPr lang="en-US" sz="1800" b="1" kern="1200" dirty="0" smtClean="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9" name="Retângulo 8">
            <a:extLst>
              <a:ext uri="{FF2B5EF4-FFF2-40B4-BE49-F238E27FC236}">
                <a16:creationId xmlns:a16="http://schemas.microsoft.com/office/drawing/2014/main" id="{29197FF6-6321-41EE-A0C4-DEC0761A3C01}"/>
              </a:ext>
            </a:extLst>
          </p:cNvPr>
          <p:cNvSpPr/>
          <p:nvPr userDrawn="1"/>
        </p:nvSpPr>
        <p:spPr>
          <a:xfrm>
            <a:off x="8016240" y="0"/>
            <a:ext cx="2401389"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1" name="Retângulo 10">
            <a:extLst>
              <a:ext uri="{FF2B5EF4-FFF2-40B4-BE49-F238E27FC236}">
                <a16:creationId xmlns:a16="http://schemas.microsoft.com/office/drawing/2014/main" id="{E545EFDD-D97D-44D9-8A6D-0FACEE0964B3}"/>
              </a:ext>
            </a:extLst>
          </p:cNvPr>
          <p:cNvSpPr/>
          <p:nvPr userDrawn="1"/>
        </p:nvSpPr>
        <p:spPr>
          <a:xfrm flipV="1">
            <a:off x="10417629" y="0"/>
            <a:ext cx="17743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3" name="Retângulo 12">
            <a:extLst>
              <a:ext uri="{FF2B5EF4-FFF2-40B4-BE49-F238E27FC236}">
                <a16:creationId xmlns:a16="http://schemas.microsoft.com/office/drawing/2014/main" id="{B54E59D1-0F68-4FA3-944D-63FCD442DA66}"/>
              </a:ext>
            </a:extLst>
          </p:cNvPr>
          <p:cNvSpPr/>
          <p:nvPr userDrawn="1"/>
        </p:nvSpPr>
        <p:spPr>
          <a:xfrm flipV="1">
            <a:off x="11800114" y="0"/>
            <a:ext cx="3918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7" name="Espaço Reservado para Conteúdo 2">
            <a:extLst>
              <a:ext uri="{FF2B5EF4-FFF2-40B4-BE49-F238E27FC236}">
                <a16:creationId xmlns:a16="http://schemas.microsoft.com/office/drawing/2014/main" id="{620C3808-5997-40A2-83EF-E2136C52EFE1}"/>
              </a:ext>
            </a:extLst>
          </p:cNvPr>
          <p:cNvSpPr>
            <a:spLocks noGrp="1"/>
          </p:cNvSpPr>
          <p:nvPr>
            <p:ph idx="10" hasCustomPrompt="1"/>
          </p:nvPr>
        </p:nvSpPr>
        <p:spPr>
          <a:xfrm>
            <a:off x="838200" y="4529818"/>
            <a:ext cx="5684520" cy="441552"/>
          </a:xfrm>
        </p:spPr>
        <p:txBody>
          <a:bodyPr rtlCol="0">
            <a:normAutofit/>
          </a:bodyPr>
          <a:lstStyle>
            <a:lvl1pPr marL="0" indent="0">
              <a:lnSpc>
                <a:spcPct val="100000"/>
              </a:lnSpc>
              <a:buNone/>
              <a:defRPr lang="en-US" sz="1800" b="1" kern="1200" dirty="0">
                <a:solidFill>
                  <a:schemeClr val="accent2"/>
                </a:solidFill>
                <a:latin typeface="+mn-lt"/>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marL="0" lvl="0" indent="0" algn="l" defTabSz="914400" rtl="0" eaLnBrk="1" latinLnBrk="0" hangingPunct="1">
              <a:lnSpc>
                <a:spcPct val="100000"/>
              </a:lnSpc>
              <a:spcBef>
                <a:spcPts val="1000"/>
              </a:spcBef>
              <a:buFont typeface="Arial" panose="020B0604020202020204" pitchFamily="34" charset="0"/>
              <a:buNone/>
            </a:pPr>
            <a:r>
              <a:rPr lang="pt-BR" noProof="0"/>
              <a:t>Clique para editar o texto Mestre</a:t>
            </a:r>
          </a:p>
        </p:txBody>
      </p:sp>
      <p:sp>
        <p:nvSpPr>
          <p:cNvPr id="8" name="Espaço Reservado para Conteúdo 2">
            <a:extLst>
              <a:ext uri="{FF2B5EF4-FFF2-40B4-BE49-F238E27FC236}">
                <a16:creationId xmlns:a16="http://schemas.microsoft.com/office/drawing/2014/main" id="{EAD9A34D-2599-4944-8F4B-6953690367EE}"/>
              </a:ext>
            </a:extLst>
          </p:cNvPr>
          <p:cNvSpPr>
            <a:spLocks noGrp="1"/>
          </p:cNvSpPr>
          <p:nvPr>
            <p:ph idx="11" hasCustomPrompt="1"/>
          </p:nvPr>
        </p:nvSpPr>
        <p:spPr>
          <a:xfrm>
            <a:off x="838200" y="3040514"/>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10" name="Espaço Reservado para Conteúdo 2">
            <a:extLst>
              <a:ext uri="{FF2B5EF4-FFF2-40B4-BE49-F238E27FC236}">
                <a16:creationId xmlns:a16="http://schemas.microsoft.com/office/drawing/2014/main" id="{4D123A04-698E-4E6B-BB2C-C4FCA2CFBB9A}"/>
              </a:ext>
            </a:extLst>
          </p:cNvPr>
          <p:cNvSpPr>
            <a:spLocks noGrp="1"/>
          </p:cNvSpPr>
          <p:nvPr>
            <p:ph idx="12" hasCustomPrompt="1"/>
          </p:nvPr>
        </p:nvSpPr>
        <p:spPr>
          <a:xfrm>
            <a:off x="838200" y="4993888"/>
            <a:ext cx="5684520" cy="1106942"/>
          </a:xfrm>
        </p:spPr>
        <p:txBody>
          <a:bodyPr rtlCol="0">
            <a:normAutofit/>
          </a:bodyPr>
          <a:lstStyle>
            <a:lvl1pPr marL="285750" indent="-285750">
              <a:lnSpc>
                <a:spcPct val="100000"/>
              </a:lnSpc>
              <a:buFont typeface="Arial" panose="020B0604020202020204" pitchFamily="34" charset="0"/>
              <a:buChar char="•"/>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14" name="Espaço Reservado para Data 4">
            <a:extLst>
              <a:ext uri="{FF2B5EF4-FFF2-40B4-BE49-F238E27FC236}">
                <a16:creationId xmlns:a16="http://schemas.microsoft.com/office/drawing/2014/main" id="{8BC6F0B0-7E88-4658-BED0-B126DDE797A0}"/>
              </a:ext>
            </a:extLst>
          </p:cNvPr>
          <p:cNvSpPr>
            <a:spLocks noGrp="1"/>
          </p:cNvSpPr>
          <p:nvPr>
            <p:ph type="dt" sz="half" idx="13"/>
          </p:nvPr>
        </p:nvSpPr>
        <p:spPr>
          <a:xfrm>
            <a:off x="838200" y="6356350"/>
            <a:ext cx="2743200" cy="365125"/>
          </a:xfrm>
        </p:spPr>
        <p:txBody>
          <a:bodyPr rtlCol="0"/>
          <a:lstStyle>
            <a:lvl1pPr>
              <a:defRPr sz="900">
                <a:solidFill>
                  <a:schemeClr val="accent4">
                    <a:lumMod val="40000"/>
                    <a:lumOff val="60000"/>
                  </a:schemeClr>
                </a:solidFill>
              </a:defRPr>
            </a:lvl1pPr>
          </a:lstStyle>
          <a:p>
            <a:pPr rtl="0"/>
            <a:r>
              <a:rPr lang="pt-BR" noProof="0"/>
              <a:t>29/7/20XX</a:t>
            </a:r>
          </a:p>
        </p:txBody>
      </p:sp>
      <p:sp>
        <p:nvSpPr>
          <p:cNvPr id="15" name="Espaço Reservado para Rodapé 5">
            <a:extLst>
              <a:ext uri="{FF2B5EF4-FFF2-40B4-BE49-F238E27FC236}">
                <a16:creationId xmlns:a16="http://schemas.microsoft.com/office/drawing/2014/main" id="{1B454B68-B7BD-4197-BF00-63964D76348E}"/>
              </a:ext>
            </a:extLst>
          </p:cNvPr>
          <p:cNvSpPr>
            <a:spLocks noGrp="1"/>
          </p:cNvSpPr>
          <p:nvPr>
            <p:ph type="ftr" sz="quarter" idx="14"/>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pt-BR" noProof="0"/>
              <a:t>Orientações para os funcionários</a:t>
            </a:r>
          </a:p>
        </p:txBody>
      </p:sp>
      <p:sp>
        <p:nvSpPr>
          <p:cNvPr id="16" name="Espaço Reservado para o Número do Slide 6">
            <a:extLst>
              <a:ext uri="{FF2B5EF4-FFF2-40B4-BE49-F238E27FC236}">
                <a16:creationId xmlns:a16="http://schemas.microsoft.com/office/drawing/2014/main" id="{BAA42605-D696-484D-B611-62CB3140EAC3}"/>
              </a:ext>
            </a:extLst>
          </p:cNvPr>
          <p:cNvSpPr>
            <a:spLocks noGrp="1"/>
          </p:cNvSpPr>
          <p:nvPr>
            <p:ph type="sldNum" sz="quarter" idx="15"/>
          </p:nvPr>
        </p:nvSpPr>
        <p:spPr>
          <a:xfrm>
            <a:off x="8610600" y="6356350"/>
            <a:ext cx="2743200" cy="365125"/>
          </a:xfrm>
        </p:spPr>
        <p:txBody>
          <a:bodyPr rtlCol="0"/>
          <a:lstStyle>
            <a:lvl1pPr>
              <a:defRPr sz="900">
                <a:solidFill>
                  <a:schemeClr val="accent5"/>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365568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quatro conteúdos">
    <p:bg>
      <p:bgPr>
        <a:solidFill>
          <a:schemeClr val="accent4"/>
        </a:solid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C2A3DF3F-0A0C-4018-A9D5-6DE43170F37E}"/>
              </a:ext>
            </a:extLst>
          </p:cNvPr>
          <p:cNvSpPr>
            <a:spLocks noGrp="1"/>
          </p:cNvSpPr>
          <p:nvPr>
            <p:ph type="title" hasCustomPrompt="1"/>
          </p:nvPr>
        </p:nvSpPr>
        <p:spPr>
          <a:xfrm>
            <a:off x="2024742" y="822325"/>
            <a:ext cx="9329058" cy="1325563"/>
          </a:xfrm>
        </p:spPr>
        <p:txBody>
          <a:bodyPr rtlCol="0" anchor="b"/>
          <a:lstStyle>
            <a:lvl1pPr>
              <a:defRPr b="1">
                <a:solidFill>
                  <a:schemeClr val="bg1"/>
                </a:solidFill>
              </a:defRPr>
            </a:lvl1pPr>
          </a:lstStyle>
          <a:p>
            <a:pPr rtl="0"/>
            <a:r>
              <a:rPr lang="pt-BR" noProof="0"/>
              <a:t>Clique para editar o estilo de título Mestre</a:t>
            </a:r>
          </a:p>
        </p:txBody>
      </p:sp>
      <p:sp>
        <p:nvSpPr>
          <p:cNvPr id="8" name="Espaço Reservado para Conteúdo 2">
            <a:extLst>
              <a:ext uri="{FF2B5EF4-FFF2-40B4-BE49-F238E27FC236}">
                <a16:creationId xmlns:a16="http://schemas.microsoft.com/office/drawing/2014/main" id="{B2E9ED8E-C27B-434B-BABA-E66DF12C5036}"/>
              </a:ext>
            </a:extLst>
          </p:cNvPr>
          <p:cNvSpPr>
            <a:spLocks noGrp="1"/>
          </p:cNvSpPr>
          <p:nvPr>
            <p:ph idx="1" hasCustomPrompt="1"/>
          </p:nvPr>
        </p:nvSpPr>
        <p:spPr>
          <a:xfrm>
            <a:off x="2024742" y="259556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10" name="Retângulo 9">
            <a:extLst>
              <a:ext uri="{FF2B5EF4-FFF2-40B4-BE49-F238E27FC236}">
                <a16:creationId xmlns:a16="http://schemas.microsoft.com/office/drawing/2014/main" id="{CA9EBAE4-D52F-453F-8270-8B6E097489BF}"/>
              </a:ext>
            </a:extLst>
          </p:cNvPr>
          <p:cNvSpPr/>
          <p:nvPr userDrawn="1"/>
        </p:nvSpPr>
        <p:spPr>
          <a:xfrm>
            <a:off x="0" y="-1"/>
            <a:ext cx="674914"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2" name="Retângulo 11">
            <a:extLst>
              <a:ext uri="{FF2B5EF4-FFF2-40B4-BE49-F238E27FC236}">
                <a16:creationId xmlns:a16="http://schemas.microsoft.com/office/drawing/2014/main" id="{E9FC540D-D53A-486F-96EA-3488254DA8F1}"/>
              </a:ext>
            </a:extLst>
          </p:cNvPr>
          <p:cNvSpPr/>
          <p:nvPr userDrawn="1"/>
        </p:nvSpPr>
        <p:spPr>
          <a:xfrm flipV="1">
            <a:off x="674914" y="0"/>
            <a:ext cx="67491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4" name="Espaço Reservado para Conteúdo 2">
            <a:extLst>
              <a:ext uri="{FF2B5EF4-FFF2-40B4-BE49-F238E27FC236}">
                <a16:creationId xmlns:a16="http://schemas.microsoft.com/office/drawing/2014/main" id="{AA5699F8-E412-4D90-AD9E-5A933F03D673}"/>
              </a:ext>
            </a:extLst>
          </p:cNvPr>
          <p:cNvSpPr>
            <a:spLocks noGrp="1"/>
          </p:cNvSpPr>
          <p:nvPr>
            <p:ph idx="10" hasCustomPrompt="1"/>
          </p:nvPr>
        </p:nvSpPr>
        <p:spPr>
          <a:xfrm>
            <a:off x="7019111" y="259556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15" name="Espaço Reservado para Conteúdo 2">
            <a:extLst>
              <a:ext uri="{FF2B5EF4-FFF2-40B4-BE49-F238E27FC236}">
                <a16:creationId xmlns:a16="http://schemas.microsoft.com/office/drawing/2014/main" id="{3C6CD4EE-A2DF-4227-8E8E-061E1811B311}"/>
              </a:ext>
            </a:extLst>
          </p:cNvPr>
          <p:cNvSpPr>
            <a:spLocks noGrp="1"/>
          </p:cNvSpPr>
          <p:nvPr>
            <p:ph idx="11" hasCustomPrompt="1"/>
          </p:nvPr>
        </p:nvSpPr>
        <p:spPr>
          <a:xfrm>
            <a:off x="2024742" y="444613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16" name="Espaço Reservado para Conteúdo 2">
            <a:extLst>
              <a:ext uri="{FF2B5EF4-FFF2-40B4-BE49-F238E27FC236}">
                <a16:creationId xmlns:a16="http://schemas.microsoft.com/office/drawing/2014/main" id="{2BD7E863-25A7-4713-A3A0-9A5F432FE00D}"/>
              </a:ext>
            </a:extLst>
          </p:cNvPr>
          <p:cNvSpPr>
            <a:spLocks noGrp="1"/>
          </p:cNvSpPr>
          <p:nvPr>
            <p:ph idx="12" hasCustomPrompt="1"/>
          </p:nvPr>
        </p:nvSpPr>
        <p:spPr>
          <a:xfrm>
            <a:off x="7019111" y="4446132"/>
            <a:ext cx="4334689" cy="474211"/>
          </a:xfrm>
        </p:spPr>
        <p:txBody>
          <a:bodyPr rtlCol="0">
            <a:normAutofit/>
          </a:bodyPr>
          <a:lstStyle>
            <a:lvl1pPr marL="0" indent="0">
              <a:lnSpc>
                <a:spcPct val="100000"/>
              </a:lnSpc>
              <a:buNone/>
              <a:defRPr sz="1800" b="1">
                <a:solidFill>
                  <a:schemeClr val="accent2"/>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17" name="Espaço Reservado para Conteúdo 2">
            <a:extLst>
              <a:ext uri="{FF2B5EF4-FFF2-40B4-BE49-F238E27FC236}">
                <a16:creationId xmlns:a16="http://schemas.microsoft.com/office/drawing/2014/main" id="{13EEC52D-9939-4E0F-B26E-6287735877FF}"/>
              </a:ext>
            </a:extLst>
          </p:cNvPr>
          <p:cNvSpPr>
            <a:spLocks noGrp="1"/>
          </p:cNvSpPr>
          <p:nvPr>
            <p:ph idx="13" hasCustomPrompt="1"/>
          </p:nvPr>
        </p:nvSpPr>
        <p:spPr>
          <a:xfrm>
            <a:off x="2024740"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18" name="Espaço Reservado para Conteúdo 2">
            <a:extLst>
              <a:ext uri="{FF2B5EF4-FFF2-40B4-BE49-F238E27FC236}">
                <a16:creationId xmlns:a16="http://schemas.microsoft.com/office/drawing/2014/main" id="{3F6A9263-89CC-446B-AA55-FA0F0180A706}"/>
              </a:ext>
            </a:extLst>
          </p:cNvPr>
          <p:cNvSpPr>
            <a:spLocks noGrp="1"/>
          </p:cNvSpPr>
          <p:nvPr>
            <p:ph idx="14" hasCustomPrompt="1"/>
          </p:nvPr>
        </p:nvSpPr>
        <p:spPr>
          <a:xfrm>
            <a:off x="7019109" y="306977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19" name="Espaço Reservado para Conteúdo 2">
            <a:extLst>
              <a:ext uri="{FF2B5EF4-FFF2-40B4-BE49-F238E27FC236}">
                <a16:creationId xmlns:a16="http://schemas.microsoft.com/office/drawing/2014/main" id="{73A562DC-F1FD-4766-B507-CC08FBA1EE68}"/>
              </a:ext>
            </a:extLst>
          </p:cNvPr>
          <p:cNvSpPr>
            <a:spLocks noGrp="1"/>
          </p:cNvSpPr>
          <p:nvPr>
            <p:ph idx="15" hasCustomPrompt="1"/>
          </p:nvPr>
        </p:nvSpPr>
        <p:spPr>
          <a:xfrm>
            <a:off x="2024740"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20" name="Espaço Reservado para Conteúdo 2">
            <a:extLst>
              <a:ext uri="{FF2B5EF4-FFF2-40B4-BE49-F238E27FC236}">
                <a16:creationId xmlns:a16="http://schemas.microsoft.com/office/drawing/2014/main" id="{B4A99B91-CC4B-4964-B372-94ED4BB9A772}"/>
              </a:ext>
            </a:extLst>
          </p:cNvPr>
          <p:cNvSpPr>
            <a:spLocks noGrp="1"/>
          </p:cNvSpPr>
          <p:nvPr>
            <p:ph idx="16" hasCustomPrompt="1"/>
          </p:nvPr>
        </p:nvSpPr>
        <p:spPr>
          <a:xfrm>
            <a:off x="7019109" y="4920343"/>
            <a:ext cx="4334689" cy="1219201"/>
          </a:xfrm>
        </p:spPr>
        <p:txBody>
          <a:bodyPr rtlCol="0">
            <a:normAutofit/>
          </a:bodyPr>
          <a:lstStyle>
            <a:lvl1pPr marL="285750" indent="-285750">
              <a:lnSpc>
                <a:spcPct val="100000"/>
              </a:lnSpc>
              <a:buFont typeface="Arial" panose="020B0604020202020204" pitchFamily="34" charset="0"/>
              <a:buChar char="•"/>
              <a:defRPr sz="1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21" name="Espaço Reservado para Data 4">
            <a:extLst>
              <a:ext uri="{FF2B5EF4-FFF2-40B4-BE49-F238E27FC236}">
                <a16:creationId xmlns:a16="http://schemas.microsoft.com/office/drawing/2014/main" id="{5413A312-123E-4C7A-864E-C120568D6037}"/>
              </a:ext>
            </a:extLst>
          </p:cNvPr>
          <p:cNvSpPr>
            <a:spLocks noGrp="1"/>
          </p:cNvSpPr>
          <p:nvPr>
            <p:ph type="dt" sz="half" idx="17"/>
          </p:nvPr>
        </p:nvSpPr>
        <p:spPr>
          <a:xfrm>
            <a:off x="2024740" y="6356350"/>
            <a:ext cx="1556659" cy="365125"/>
          </a:xfrm>
        </p:spPr>
        <p:txBody>
          <a:bodyPr rtlCol="0"/>
          <a:lstStyle>
            <a:lvl1pPr>
              <a:defRPr sz="900">
                <a:solidFill>
                  <a:schemeClr val="accent4">
                    <a:lumMod val="40000"/>
                    <a:lumOff val="60000"/>
                  </a:schemeClr>
                </a:solidFill>
              </a:defRPr>
            </a:lvl1pPr>
          </a:lstStyle>
          <a:p>
            <a:pPr rtl="0"/>
            <a:r>
              <a:rPr lang="pt-BR" noProof="0"/>
              <a:t>29/7/20XX</a:t>
            </a:r>
          </a:p>
        </p:txBody>
      </p:sp>
      <p:sp>
        <p:nvSpPr>
          <p:cNvPr id="22" name="Espaço Reservado para Rodapé 5">
            <a:extLst>
              <a:ext uri="{FF2B5EF4-FFF2-40B4-BE49-F238E27FC236}">
                <a16:creationId xmlns:a16="http://schemas.microsoft.com/office/drawing/2014/main" id="{F3306EE3-B07E-48BA-A4EE-EAFE9A458C38}"/>
              </a:ext>
            </a:extLst>
          </p:cNvPr>
          <p:cNvSpPr>
            <a:spLocks noGrp="1"/>
          </p:cNvSpPr>
          <p:nvPr>
            <p:ph type="ftr" sz="quarter" idx="18"/>
          </p:nvPr>
        </p:nvSpPr>
        <p:spPr>
          <a:xfrm>
            <a:off x="4038600" y="6356350"/>
            <a:ext cx="5268686" cy="365125"/>
          </a:xfrm>
        </p:spPr>
        <p:txBody>
          <a:bodyPr rtlCol="0"/>
          <a:lstStyle>
            <a:lvl1pPr>
              <a:defRPr sz="900">
                <a:solidFill>
                  <a:schemeClr val="accent4">
                    <a:lumMod val="40000"/>
                    <a:lumOff val="60000"/>
                  </a:schemeClr>
                </a:solidFill>
              </a:defRPr>
            </a:lvl1pPr>
          </a:lstStyle>
          <a:p>
            <a:pPr rtl="0"/>
            <a:r>
              <a:rPr lang="pt-BR" noProof="0"/>
              <a:t>Orientações para os funcionários</a:t>
            </a:r>
          </a:p>
        </p:txBody>
      </p:sp>
      <p:sp>
        <p:nvSpPr>
          <p:cNvPr id="23" name="Espaço Reservado para o Número do Slide 6">
            <a:extLst>
              <a:ext uri="{FF2B5EF4-FFF2-40B4-BE49-F238E27FC236}">
                <a16:creationId xmlns:a16="http://schemas.microsoft.com/office/drawing/2014/main" id="{6A049DF0-5C6A-4542-841D-C03F62304820}"/>
              </a:ext>
            </a:extLst>
          </p:cNvPr>
          <p:cNvSpPr>
            <a:spLocks noGrp="1"/>
          </p:cNvSpPr>
          <p:nvPr>
            <p:ph type="sldNum" sz="quarter" idx="19"/>
          </p:nvPr>
        </p:nvSpPr>
        <p:spPr>
          <a:xfrm>
            <a:off x="9764486" y="6356350"/>
            <a:ext cx="1589314" cy="365125"/>
          </a:xfrm>
        </p:spPr>
        <p:txBody>
          <a:bodyPr rtlCol="0"/>
          <a:lstStyle>
            <a:lvl1pPr>
              <a:defRPr sz="900">
                <a:solidFill>
                  <a:schemeClr val="accent4">
                    <a:lumMod val="40000"/>
                    <a:lumOff val="60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248215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 conteúdo do painel do lado esquerdo">
    <p:bg>
      <p:bgPr>
        <a:solidFill>
          <a:schemeClr val="accent4"/>
        </a:solid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79BF9015-BE24-42C7-B20B-596FE57DE338}"/>
              </a:ext>
            </a:extLst>
          </p:cNvPr>
          <p:cNvSpPr>
            <a:spLocks noGrp="1"/>
          </p:cNvSpPr>
          <p:nvPr>
            <p:ph type="title"/>
          </p:nvPr>
        </p:nvSpPr>
        <p:spPr>
          <a:xfrm>
            <a:off x="1173480" y="3864426"/>
            <a:ext cx="5684520" cy="737734"/>
          </a:xfrm>
        </p:spPr>
        <p:txBody>
          <a:bodyPr rtlCol="0" anchor="b"/>
          <a:lstStyle>
            <a:lvl1pPr>
              <a:defRPr b="1">
                <a:solidFill>
                  <a:schemeClr val="bg1"/>
                </a:solidFill>
              </a:defRPr>
            </a:lvl1pPr>
          </a:lstStyle>
          <a:p>
            <a:pPr rtl="0"/>
            <a:r>
              <a:rPr lang="pt-BR" noProof="0"/>
              <a:t>Clique para editar o título Mestre</a:t>
            </a:r>
          </a:p>
        </p:txBody>
      </p:sp>
      <p:sp>
        <p:nvSpPr>
          <p:cNvPr id="8" name="Espaço Reservado para Conteúdo 2">
            <a:extLst>
              <a:ext uri="{FF2B5EF4-FFF2-40B4-BE49-F238E27FC236}">
                <a16:creationId xmlns:a16="http://schemas.microsoft.com/office/drawing/2014/main" id="{37368391-D103-4780-88AC-9746C0359607}"/>
              </a:ext>
            </a:extLst>
          </p:cNvPr>
          <p:cNvSpPr>
            <a:spLocks noGrp="1"/>
          </p:cNvSpPr>
          <p:nvPr>
            <p:ph idx="1" hasCustomPrompt="1"/>
          </p:nvPr>
        </p:nvSpPr>
        <p:spPr>
          <a:xfrm>
            <a:off x="1173480" y="4879291"/>
            <a:ext cx="5684520" cy="1325563"/>
          </a:xfrm>
        </p:spPr>
        <p:txBody>
          <a:bodyPr rtlCol="0">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10" name="Retângulo 9">
            <a:extLst>
              <a:ext uri="{FF2B5EF4-FFF2-40B4-BE49-F238E27FC236}">
                <a16:creationId xmlns:a16="http://schemas.microsoft.com/office/drawing/2014/main" id="{AA0B4B24-EFFA-49CE-88D9-B8E2ECE17208}"/>
              </a:ext>
            </a:extLst>
          </p:cNvPr>
          <p:cNvSpPr/>
          <p:nvPr userDrawn="1"/>
        </p:nvSpPr>
        <p:spPr>
          <a:xfrm>
            <a:off x="0" y="0"/>
            <a:ext cx="1219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2" name="Retângulo 11">
            <a:extLst>
              <a:ext uri="{FF2B5EF4-FFF2-40B4-BE49-F238E27FC236}">
                <a16:creationId xmlns:a16="http://schemas.microsoft.com/office/drawing/2014/main" id="{A94AD39F-C2DD-4F6A-8AB9-EA5E0024EB1C}"/>
              </a:ext>
            </a:extLst>
          </p:cNvPr>
          <p:cNvSpPr/>
          <p:nvPr userDrawn="1"/>
        </p:nvSpPr>
        <p:spPr>
          <a:xfrm flipV="1">
            <a:off x="8016240" y="0"/>
            <a:ext cx="41757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4" name="Espaço Reservado para Data 4">
            <a:extLst>
              <a:ext uri="{FF2B5EF4-FFF2-40B4-BE49-F238E27FC236}">
                <a16:creationId xmlns:a16="http://schemas.microsoft.com/office/drawing/2014/main" id="{38ABA718-1AEF-413D-964E-FA9CA8EDD8A2}"/>
              </a:ext>
            </a:extLst>
          </p:cNvPr>
          <p:cNvSpPr>
            <a:spLocks noGrp="1"/>
          </p:cNvSpPr>
          <p:nvPr>
            <p:ph type="dt" sz="half" idx="10"/>
          </p:nvPr>
        </p:nvSpPr>
        <p:spPr>
          <a:xfrm>
            <a:off x="838200" y="6356350"/>
            <a:ext cx="2743200" cy="365125"/>
          </a:xfrm>
        </p:spPr>
        <p:txBody>
          <a:bodyPr rtlCol="0"/>
          <a:lstStyle>
            <a:lvl1pPr>
              <a:defRPr sz="900">
                <a:solidFill>
                  <a:schemeClr val="accent4">
                    <a:lumMod val="40000"/>
                    <a:lumOff val="60000"/>
                  </a:schemeClr>
                </a:solidFill>
              </a:defRPr>
            </a:lvl1pPr>
          </a:lstStyle>
          <a:p>
            <a:pPr rtl="0"/>
            <a:r>
              <a:rPr lang="pt-BR" noProof="0"/>
              <a:t>29/7/20XX</a:t>
            </a:r>
          </a:p>
        </p:txBody>
      </p:sp>
      <p:sp>
        <p:nvSpPr>
          <p:cNvPr id="9" name="Retângulo 8">
            <a:extLst>
              <a:ext uri="{FF2B5EF4-FFF2-40B4-BE49-F238E27FC236}">
                <a16:creationId xmlns:a16="http://schemas.microsoft.com/office/drawing/2014/main" id="{0EE83AD3-B30F-42CE-99A0-D50CDB9C951F}"/>
              </a:ext>
            </a:extLst>
          </p:cNvPr>
          <p:cNvSpPr/>
          <p:nvPr userDrawn="1"/>
        </p:nvSpPr>
        <p:spPr>
          <a:xfrm>
            <a:off x="8011886" y="3429000"/>
            <a:ext cx="4180114"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15" name="Espaço Reservado para Rodapé 5">
            <a:extLst>
              <a:ext uri="{FF2B5EF4-FFF2-40B4-BE49-F238E27FC236}">
                <a16:creationId xmlns:a16="http://schemas.microsoft.com/office/drawing/2014/main" id="{BCCB3A69-6840-43C8-94EB-C3EF41DBCE74}"/>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pt-BR" noProof="0"/>
              <a:t>Orientações para os funcionários</a:t>
            </a:r>
          </a:p>
        </p:txBody>
      </p:sp>
      <p:sp>
        <p:nvSpPr>
          <p:cNvPr id="16" name="Espaço Reservado para o Número do Slide 6">
            <a:extLst>
              <a:ext uri="{FF2B5EF4-FFF2-40B4-BE49-F238E27FC236}">
                <a16:creationId xmlns:a16="http://schemas.microsoft.com/office/drawing/2014/main" id="{B374594B-C272-477C-B1DB-A1E214CEDA46}"/>
              </a:ext>
            </a:extLst>
          </p:cNvPr>
          <p:cNvSpPr>
            <a:spLocks noGrp="1"/>
          </p:cNvSpPr>
          <p:nvPr>
            <p:ph type="sldNum" sz="quarter" idx="12"/>
          </p:nvPr>
        </p:nvSpPr>
        <p:spPr>
          <a:xfrm>
            <a:off x="8610600" y="6356350"/>
            <a:ext cx="2743200" cy="365125"/>
          </a:xfrm>
        </p:spPr>
        <p:txBody>
          <a:bodyPr rtlCol="0"/>
          <a:lstStyle>
            <a:lvl1pPr>
              <a:defRPr sz="900">
                <a:solidFill>
                  <a:schemeClr val="accent2">
                    <a:lumMod val="50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269464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linhe o texto centrado com a borda no topo da página">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3253740" y="1957701"/>
            <a:ext cx="5684520" cy="1305562"/>
          </a:xfrm>
        </p:spPr>
        <p:txBody>
          <a:bodyPr rtlCol="0" anchor="b"/>
          <a:lstStyle>
            <a:lvl1pPr algn="ctr">
              <a:defRPr b="1">
                <a:solidFill>
                  <a:schemeClr val="accent4"/>
                </a:solidFill>
              </a:defRPr>
            </a:lvl1pPr>
          </a:lstStyle>
          <a:p>
            <a:pPr rtl="0"/>
            <a:r>
              <a:rPr lang="pt-BR" noProof="0"/>
              <a:t>Clique para editar o estilo de título Mestre</a:t>
            </a:r>
          </a:p>
        </p:txBody>
      </p:sp>
      <p:sp>
        <p:nvSpPr>
          <p:cNvPr id="3" name="Espaço Reservado para Conteúdo 2">
            <a:extLst>
              <a:ext uri="{FF2B5EF4-FFF2-40B4-BE49-F238E27FC236}">
                <a16:creationId xmlns:a16="http://schemas.microsoft.com/office/drawing/2014/main" id="{BF8F5A6A-E29E-401A-801A-8FD9CAABA7A5}"/>
              </a:ext>
            </a:extLst>
          </p:cNvPr>
          <p:cNvSpPr>
            <a:spLocks noGrp="1"/>
          </p:cNvSpPr>
          <p:nvPr>
            <p:ph idx="1" hasCustomPrompt="1"/>
          </p:nvPr>
        </p:nvSpPr>
        <p:spPr>
          <a:xfrm>
            <a:off x="3253740" y="3429000"/>
            <a:ext cx="5684520" cy="2347596"/>
          </a:xfrm>
        </p:spPr>
        <p:txBody>
          <a:bodyPr rtlCol="0">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4" name="Retângulo 3">
            <a:extLst>
              <a:ext uri="{FF2B5EF4-FFF2-40B4-BE49-F238E27FC236}">
                <a16:creationId xmlns:a16="http://schemas.microsoft.com/office/drawing/2014/main" id="{2B217CA4-9423-45D5-AD1D-2415B600F1DD}"/>
              </a:ext>
            </a:extLst>
          </p:cNvPr>
          <p:cNvSpPr/>
          <p:nvPr userDrawn="1"/>
        </p:nvSpPr>
        <p:spPr>
          <a:xfrm>
            <a:off x="0" y="0"/>
            <a:ext cx="12192000" cy="10814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5" name="Espaço Reservado para Data 4">
            <a:extLst>
              <a:ext uri="{FF2B5EF4-FFF2-40B4-BE49-F238E27FC236}">
                <a16:creationId xmlns:a16="http://schemas.microsoft.com/office/drawing/2014/main" id="{4F525B7F-8292-4AE6-B9B3-F6C0621F1161}"/>
              </a:ext>
            </a:extLst>
          </p:cNvPr>
          <p:cNvSpPr>
            <a:spLocks noGrp="1"/>
          </p:cNvSpPr>
          <p:nvPr>
            <p:ph type="dt" sz="half" idx="10"/>
          </p:nvPr>
        </p:nvSpPr>
        <p:spPr/>
        <p:txBody>
          <a:bodyPr rtlCol="0"/>
          <a:lstStyle>
            <a:lvl1pPr>
              <a:defRPr sz="900">
                <a:solidFill>
                  <a:schemeClr val="accent5">
                    <a:lumMod val="75000"/>
                  </a:schemeClr>
                </a:solidFill>
              </a:defRPr>
            </a:lvl1pPr>
          </a:lstStyle>
          <a:p>
            <a:pPr rtl="0"/>
            <a:r>
              <a:rPr lang="pt-BR" noProof="0"/>
              <a:t>29/7/20XX</a:t>
            </a:r>
          </a:p>
        </p:txBody>
      </p:sp>
      <p:sp>
        <p:nvSpPr>
          <p:cNvPr id="6" name="Espaço Reservado para Rodapé 5">
            <a:extLst>
              <a:ext uri="{FF2B5EF4-FFF2-40B4-BE49-F238E27FC236}">
                <a16:creationId xmlns:a16="http://schemas.microsoft.com/office/drawing/2014/main" id="{E3E86D52-9DFB-4D69-BF39-2C163B3946ED}"/>
              </a:ext>
            </a:extLst>
          </p:cNvPr>
          <p:cNvSpPr>
            <a:spLocks noGrp="1"/>
          </p:cNvSpPr>
          <p:nvPr>
            <p:ph type="ftr" sz="quarter" idx="11"/>
          </p:nvPr>
        </p:nvSpPr>
        <p:spPr/>
        <p:txBody>
          <a:bodyPr rtlCol="0"/>
          <a:lstStyle>
            <a:lvl1pPr>
              <a:defRPr sz="900">
                <a:solidFill>
                  <a:schemeClr val="accent5">
                    <a:lumMod val="75000"/>
                  </a:schemeClr>
                </a:solidFill>
              </a:defRPr>
            </a:lvl1pPr>
          </a:lstStyle>
          <a:p>
            <a:pPr rtl="0"/>
            <a:r>
              <a:rPr lang="pt-BR" noProof="0"/>
              <a:t>Orientações para os funcionários</a:t>
            </a:r>
          </a:p>
        </p:txBody>
      </p:sp>
      <p:sp>
        <p:nvSpPr>
          <p:cNvPr id="7" name="Espaço Reservado para o Número do Slide 6">
            <a:extLst>
              <a:ext uri="{FF2B5EF4-FFF2-40B4-BE49-F238E27FC236}">
                <a16:creationId xmlns:a16="http://schemas.microsoft.com/office/drawing/2014/main" id="{A0B91A39-D816-4317-AA23-55510F9D35DE}"/>
              </a:ext>
            </a:extLst>
          </p:cNvPr>
          <p:cNvSpPr>
            <a:spLocks noGrp="1"/>
          </p:cNvSpPr>
          <p:nvPr>
            <p:ph type="sldNum" sz="quarter" idx="12"/>
          </p:nvPr>
        </p:nvSpPr>
        <p:spPr/>
        <p:txBody>
          <a:bodyPr rtlCol="0"/>
          <a:lstStyle>
            <a:lvl1pPr>
              <a:defRPr sz="900">
                <a:solidFill>
                  <a:schemeClr val="accent5">
                    <a:lumMod val="75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398160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entralizar o texto">
    <p:bg>
      <p:bgPr>
        <a:solidFill>
          <a:schemeClr val="accent5"/>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AE12D1-08AF-45E9-A34A-BDE9E860BAA2}"/>
              </a:ext>
            </a:extLst>
          </p:cNvPr>
          <p:cNvSpPr>
            <a:spLocks noGrp="1"/>
          </p:cNvSpPr>
          <p:nvPr>
            <p:ph type="title" hasCustomPrompt="1"/>
          </p:nvPr>
        </p:nvSpPr>
        <p:spPr>
          <a:xfrm>
            <a:off x="3253740" y="1957701"/>
            <a:ext cx="5684520" cy="1305562"/>
          </a:xfrm>
        </p:spPr>
        <p:txBody>
          <a:bodyPr rtlCol="0" anchor="b"/>
          <a:lstStyle>
            <a:lvl1pPr algn="ctr">
              <a:defRPr b="1">
                <a:solidFill>
                  <a:schemeClr val="accent4"/>
                </a:solidFill>
              </a:defRPr>
            </a:lvl1pPr>
          </a:lstStyle>
          <a:p>
            <a:pPr rtl="0"/>
            <a:r>
              <a:rPr lang="pt-BR" noProof="0"/>
              <a:t>Clique para editar o estilo de título Mestre</a:t>
            </a:r>
          </a:p>
        </p:txBody>
      </p:sp>
      <p:sp>
        <p:nvSpPr>
          <p:cNvPr id="3" name="Espaço Reservado para Conteúdo 2">
            <a:extLst>
              <a:ext uri="{FF2B5EF4-FFF2-40B4-BE49-F238E27FC236}">
                <a16:creationId xmlns:a16="http://schemas.microsoft.com/office/drawing/2014/main" id="{BF8F5A6A-E29E-401A-801A-8FD9CAABA7A5}"/>
              </a:ext>
            </a:extLst>
          </p:cNvPr>
          <p:cNvSpPr>
            <a:spLocks noGrp="1"/>
          </p:cNvSpPr>
          <p:nvPr>
            <p:ph idx="1" hasCustomPrompt="1"/>
          </p:nvPr>
        </p:nvSpPr>
        <p:spPr>
          <a:xfrm>
            <a:off x="3253740" y="3429000"/>
            <a:ext cx="5684520" cy="2347596"/>
          </a:xfrm>
        </p:spPr>
        <p:txBody>
          <a:bodyPr rtlCol="0">
            <a:normAutofit/>
          </a:bodyPr>
          <a:lstStyle>
            <a:lvl1pPr marL="0" indent="0" algn="ctr">
              <a:lnSpc>
                <a:spcPct val="100000"/>
              </a:lnSpc>
              <a:buNone/>
              <a:defRPr sz="1600">
                <a:solidFill>
                  <a:schemeClr val="accent4"/>
                </a:solidFill>
              </a:defRPr>
            </a:lvl1pPr>
            <a:lvl2pPr marL="457200" indent="0">
              <a:buNone/>
              <a:defRPr/>
            </a:lvl2pPr>
            <a:lvl3pPr marL="914400" indent="0">
              <a:buNone/>
              <a:defRPr/>
            </a:lvl3pPr>
            <a:lvl4pPr marL="1371600" indent="0">
              <a:buNone/>
              <a:defRPr/>
            </a:lvl4pPr>
            <a:lvl5pPr marL="1828800" indent="0">
              <a:buNone/>
              <a:defRPr/>
            </a:lvl5pPr>
          </a:lstStyle>
          <a:p>
            <a:pPr lvl="0" rtl="0"/>
            <a:r>
              <a:rPr lang="pt-BR" noProof="0"/>
              <a:t>Clique para editar o texto Mestre</a:t>
            </a:r>
          </a:p>
        </p:txBody>
      </p:sp>
      <p:sp>
        <p:nvSpPr>
          <p:cNvPr id="5" name="Retângulo 4">
            <a:extLst>
              <a:ext uri="{FF2B5EF4-FFF2-40B4-BE49-F238E27FC236}">
                <a16:creationId xmlns:a16="http://schemas.microsoft.com/office/drawing/2014/main" id="{D7B514D1-FFF2-4784-BC98-5C209566EB25}"/>
              </a:ext>
            </a:extLst>
          </p:cNvPr>
          <p:cNvSpPr/>
          <p:nvPr userDrawn="1"/>
        </p:nvSpPr>
        <p:spPr>
          <a:xfrm>
            <a:off x="0"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7" name="Retângulo 6">
            <a:extLst>
              <a:ext uri="{FF2B5EF4-FFF2-40B4-BE49-F238E27FC236}">
                <a16:creationId xmlns:a16="http://schemas.microsoft.com/office/drawing/2014/main" id="{9F775047-FCCD-48A9-AE4B-E4619B3FA069}"/>
              </a:ext>
            </a:extLst>
          </p:cNvPr>
          <p:cNvSpPr/>
          <p:nvPr userDrawn="1"/>
        </p:nvSpPr>
        <p:spPr>
          <a:xfrm>
            <a:off x="10276114" y="0"/>
            <a:ext cx="1915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8" name="Espaço Reservado para Data 4">
            <a:extLst>
              <a:ext uri="{FF2B5EF4-FFF2-40B4-BE49-F238E27FC236}">
                <a16:creationId xmlns:a16="http://schemas.microsoft.com/office/drawing/2014/main" id="{E57E5351-59BE-4BC8-83D8-BABF23172D89}"/>
              </a:ext>
            </a:extLst>
          </p:cNvPr>
          <p:cNvSpPr>
            <a:spLocks noGrp="1"/>
          </p:cNvSpPr>
          <p:nvPr>
            <p:ph type="dt" sz="half" idx="10"/>
          </p:nvPr>
        </p:nvSpPr>
        <p:spPr>
          <a:xfrm>
            <a:off x="838200" y="6356350"/>
            <a:ext cx="2743200" cy="365125"/>
          </a:xfrm>
        </p:spPr>
        <p:txBody>
          <a:bodyPr rtlCol="0"/>
          <a:lstStyle>
            <a:lvl1pPr>
              <a:defRPr sz="900">
                <a:solidFill>
                  <a:schemeClr val="accent5"/>
                </a:solidFill>
              </a:defRPr>
            </a:lvl1pPr>
          </a:lstStyle>
          <a:p>
            <a:pPr rtl="0"/>
            <a:r>
              <a:rPr lang="pt-BR" noProof="0"/>
              <a:t>29/7/20XX</a:t>
            </a:r>
          </a:p>
        </p:txBody>
      </p:sp>
      <p:sp>
        <p:nvSpPr>
          <p:cNvPr id="9" name="Espaço Reservado para Rodapé 5">
            <a:extLst>
              <a:ext uri="{FF2B5EF4-FFF2-40B4-BE49-F238E27FC236}">
                <a16:creationId xmlns:a16="http://schemas.microsoft.com/office/drawing/2014/main" id="{7F2C600D-D61A-47D7-88A2-66D269DCB3A3}"/>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pt-BR" noProof="0"/>
              <a:t>Orientações para os funcionários</a:t>
            </a:r>
          </a:p>
        </p:txBody>
      </p:sp>
      <p:sp>
        <p:nvSpPr>
          <p:cNvPr id="10" name="Espaço Reservado para o Número do Slide 6">
            <a:extLst>
              <a:ext uri="{FF2B5EF4-FFF2-40B4-BE49-F238E27FC236}">
                <a16:creationId xmlns:a16="http://schemas.microsoft.com/office/drawing/2014/main" id="{E257B2EA-F7F2-4B84-A989-76BF9D0F8636}"/>
              </a:ext>
            </a:extLst>
          </p:cNvPr>
          <p:cNvSpPr>
            <a:spLocks noGrp="1"/>
          </p:cNvSpPr>
          <p:nvPr>
            <p:ph type="sldNum" sz="quarter" idx="12"/>
          </p:nvPr>
        </p:nvSpPr>
        <p:spPr>
          <a:xfrm>
            <a:off x="8610600" y="6356350"/>
            <a:ext cx="2743200" cy="365125"/>
          </a:xfrm>
        </p:spPr>
        <p:txBody>
          <a:bodyPr rtlCol="0"/>
          <a:lstStyle>
            <a:lvl1pPr>
              <a:defRPr sz="900">
                <a:solidFill>
                  <a:schemeClr val="accent5"/>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425552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atro conteúdos">
    <p:bg>
      <p:bgPr>
        <a:solidFill>
          <a:schemeClr val="accent5"/>
        </a:solidFill>
        <a:effectLst/>
      </p:bgPr>
    </p:b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E90D749F-1509-46B1-B8ED-3506AC084799}"/>
              </a:ext>
            </a:extLst>
          </p:cNvPr>
          <p:cNvSpPr/>
          <p:nvPr userDrawn="1"/>
        </p:nvSpPr>
        <p:spPr>
          <a:xfrm>
            <a:off x="0" y="0"/>
            <a:ext cx="12192000" cy="19814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rtlCol="0"/>
          <a:lstStyle>
            <a:lvl1pPr algn="ctr">
              <a:defRPr b="1">
                <a:solidFill>
                  <a:schemeClr val="bg1"/>
                </a:solidFill>
              </a:defRPr>
            </a:lvl1pPr>
          </a:lstStyle>
          <a:p>
            <a:pPr rtl="0"/>
            <a:r>
              <a:rPr lang="pt-BR" noProof="0"/>
              <a:t>Clique para editar o estilo de título Mestre</a:t>
            </a:r>
          </a:p>
        </p:txBody>
      </p:sp>
      <p:sp>
        <p:nvSpPr>
          <p:cNvPr id="9" name="Espaço Reservado para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7756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pt-BR" noProof="0"/>
              <a:t>Marcador 1</a:t>
            </a:r>
          </a:p>
        </p:txBody>
      </p:sp>
      <p:sp>
        <p:nvSpPr>
          <p:cNvPr id="11" name="Espaço Reservado para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36208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pt-BR" noProof="0"/>
              <a:t>Marcador 2</a:t>
            </a:r>
          </a:p>
        </p:txBody>
      </p:sp>
      <p:sp>
        <p:nvSpPr>
          <p:cNvPr id="13" name="Espaço Reservado para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4660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pt-BR" noProof="0"/>
              <a:t>Marcador 3</a:t>
            </a:r>
          </a:p>
        </p:txBody>
      </p:sp>
      <p:sp>
        <p:nvSpPr>
          <p:cNvPr id="15" name="Espaço Reservado para Texto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9311207" y="4553832"/>
            <a:ext cx="2105186" cy="678667"/>
          </a:xfrm>
        </p:spPr>
        <p:txBody>
          <a:bodyPr rtlCol="0"/>
          <a:lstStyle>
            <a:lvl1pPr marL="0" indent="0" algn="ctr">
              <a:buFont typeface="Arial" panose="020B0604020202020204" pitchFamily="34" charset="0"/>
              <a:buNone/>
              <a:defRPr sz="1800">
                <a:solidFill>
                  <a:schemeClr val="accent4"/>
                </a:solidFill>
                <a:latin typeface="+mj-lt"/>
              </a:defRPr>
            </a:lvl1pPr>
          </a:lstStyle>
          <a:p>
            <a:pPr lvl="0" rtl="0"/>
            <a:r>
              <a:rPr lang="pt-BR" noProof="0"/>
              <a:t>Marcador 4</a:t>
            </a:r>
          </a:p>
        </p:txBody>
      </p:sp>
      <p:sp>
        <p:nvSpPr>
          <p:cNvPr id="21" name="Espaço Reservado para a imagem on-line 20">
            <a:extLst>
              <a:ext uri="{FF2B5EF4-FFF2-40B4-BE49-F238E27FC236}">
                <a16:creationId xmlns:a16="http://schemas.microsoft.com/office/drawing/2014/main" id="{D25CFAE9-00ED-42E0-BC9A-37BA858979B3}"/>
              </a:ext>
            </a:extLst>
          </p:cNvPr>
          <p:cNvSpPr>
            <a:spLocks noGrp="1"/>
          </p:cNvSpPr>
          <p:nvPr>
            <p:ph type="clipArt" sz="quarter" idx="48"/>
          </p:nvPr>
        </p:nvSpPr>
        <p:spPr>
          <a:xfrm>
            <a:off x="1090200" y="3080256"/>
            <a:ext cx="1476375" cy="1474788"/>
          </a:xfrm>
        </p:spPr>
        <p:txBody>
          <a:bodyPr rtlCol="0">
            <a:normAutofit/>
          </a:bodyPr>
          <a:lstStyle>
            <a:lvl1pPr>
              <a:defRPr sz="1600"/>
            </a:lvl1pPr>
          </a:lstStyle>
          <a:p>
            <a:pPr rtl="0"/>
            <a:r>
              <a:rPr lang="pt-BR" noProof="0"/>
              <a:t>Clique no ícone para adicionar uma imagem online</a:t>
            </a:r>
          </a:p>
        </p:txBody>
      </p:sp>
      <p:sp>
        <p:nvSpPr>
          <p:cNvPr id="22" name="Espaço Reservado para a imagem on-line 20">
            <a:extLst>
              <a:ext uri="{FF2B5EF4-FFF2-40B4-BE49-F238E27FC236}">
                <a16:creationId xmlns:a16="http://schemas.microsoft.com/office/drawing/2014/main" id="{280D5B0E-3D2E-4146-9670-B596E8EBD129}"/>
              </a:ext>
            </a:extLst>
          </p:cNvPr>
          <p:cNvSpPr>
            <a:spLocks noGrp="1"/>
          </p:cNvSpPr>
          <p:nvPr>
            <p:ph type="clipArt" sz="quarter" idx="49"/>
          </p:nvPr>
        </p:nvSpPr>
        <p:spPr>
          <a:xfrm>
            <a:off x="3935025" y="3080256"/>
            <a:ext cx="1476375" cy="1474788"/>
          </a:xfrm>
        </p:spPr>
        <p:txBody>
          <a:bodyPr rtlCol="0">
            <a:normAutofit/>
          </a:bodyPr>
          <a:lstStyle>
            <a:lvl1pPr>
              <a:defRPr sz="1600"/>
            </a:lvl1pPr>
          </a:lstStyle>
          <a:p>
            <a:pPr rtl="0"/>
            <a:r>
              <a:rPr lang="pt-BR" noProof="0"/>
              <a:t>Clique no ícone para adicionar uma imagem online</a:t>
            </a:r>
          </a:p>
        </p:txBody>
      </p:sp>
      <p:sp>
        <p:nvSpPr>
          <p:cNvPr id="23" name="Espaço Reservado para a imagem on-line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779850" y="3079044"/>
            <a:ext cx="1476375" cy="1474788"/>
          </a:xfrm>
        </p:spPr>
        <p:txBody>
          <a:bodyPr rtlCol="0">
            <a:normAutofit/>
          </a:bodyPr>
          <a:lstStyle>
            <a:lvl1pPr>
              <a:defRPr sz="1600"/>
            </a:lvl1pPr>
          </a:lstStyle>
          <a:p>
            <a:pPr rtl="0"/>
            <a:r>
              <a:rPr lang="pt-BR" noProof="0"/>
              <a:t>Clique no ícone para adicionar uma imagem online</a:t>
            </a:r>
          </a:p>
        </p:txBody>
      </p:sp>
      <p:sp>
        <p:nvSpPr>
          <p:cNvPr id="24" name="Espaço Reservado para a imagem on-line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625612" y="3079044"/>
            <a:ext cx="1476375" cy="1474788"/>
          </a:xfrm>
        </p:spPr>
        <p:txBody>
          <a:bodyPr rtlCol="0">
            <a:normAutofit/>
          </a:bodyPr>
          <a:lstStyle>
            <a:lvl1pPr>
              <a:defRPr sz="1600"/>
            </a:lvl1pPr>
          </a:lstStyle>
          <a:p>
            <a:pPr rtl="0"/>
            <a:r>
              <a:rPr lang="pt-BR" noProof="0"/>
              <a:t>Clique no ícone para adicionar uma imagem online</a:t>
            </a:r>
          </a:p>
        </p:txBody>
      </p:sp>
      <p:sp>
        <p:nvSpPr>
          <p:cNvPr id="25" name="Espaço Reservado para Data 4">
            <a:extLst>
              <a:ext uri="{FF2B5EF4-FFF2-40B4-BE49-F238E27FC236}">
                <a16:creationId xmlns:a16="http://schemas.microsoft.com/office/drawing/2014/main" id="{8B2D064B-EC57-4EA9-96ED-918E61BFD5F4}"/>
              </a:ext>
            </a:extLst>
          </p:cNvPr>
          <p:cNvSpPr>
            <a:spLocks noGrp="1"/>
          </p:cNvSpPr>
          <p:nvPr>
            <p:ph type="dt" sz="half" idx="10"/>
          </p:nvPr>
        </p:nvSpPr>
        <p:spPr>
          <a:xfrm>
            <a:off x="838200" y="6356350"/>
            <a:ext cx="2743200" cy="365125"/>
          </a:xfrm>
        </p:spPr>
        <p:txBody>
          <a:bodyPr rtlCol="0"/>
          <a:lstStyle>
            <a:lvl1pPr>
              <a:defRPr sz="900">
                <a:solidFill>
                  <a:schemeClr val="accent5">
                    <a:lumMod val="75000"/>
                  </a:schemeClr>
                </a:solidFill>
              </a:defRPr>
            </a:lvl1pPr>
          </a:lstStyle>
          <a:p>
            <a:pPr rtl="0"/>
            <a:r>
              <a:rPr lang="pt-BR" noProof="0"/>
              <a:t>29/7/20XX</a:t>
            </a:r>
          </a:p>
        </p:txBody>
      </p:sp>
      <p:sp>
        <p:nvSpPr>
          <p:cNvPr id="26" name="Espaço Reservado para Rodapé 5">
            <a:extLst>
              <a:ext uri="{FF2B5EF4-FFF2-40B4-BE49-F238E27FC236}">
                <a16:creationId xmlns:a16="http://schemas.microsoft.com/office/drawing/2014/main" id="{B2A70FF9-0C32-4443-A788-56E40DD780D1}"/>
              </a:ext>
            </a:extLst>
          </p:cNvPr>
          <p:cNvSpPr>
            <a:spLocks noGrp="1"/>
          </p:cNvSpPr>
          <p:nvPr>
            <p:ph type="ftr" sz="quarter" idx="11"/>
          </p:nvPr>
        </p:nvSpPr>
        <p:spPr>
          <a:xfrm>
            <a:off x="4038600" y="6356350"/>
            <a:ext cx="4114800" cy="365125"/>
          </a:xfrm>
        </p:spPr>
        <p:txBody>
          <a:bodyPr rtlCol="0"/>
          <a:lstStyle>
            <a:lvl1pPr>
              <a:defRPr sz="900">
                <a:solidFill>
                  <a:schemeClr val="accent5">
                    <a:lumMod val="75000"/>
                  </a:schemeClr>
                </a:solidFill>
              </a:defRPr>
            </a:lvl1pPr>
          </a:lstStyle>
          <a:p>
            <a:pPr rtl="0"/>
            <a:r>
              <a:rPr lang="pt-BR" noProof="0"/>
              <a:t>Orientações para os funcionários</a:t>
            </a:r>
          </a:p>
        </p:txBody>
      </p:sp>
      <p:sp>
        <p:nvSpPr>
          <p:cNvPr id="27" name="Espaço Reservado para o Número do Slide 6">
            <a:extLst>
              <a:ext uri="{FF2B5EF4-FFF2-40B4-BE49-F238E27FC236}">
                <a16:creationId xmlns:a16="http://schemas.microsoft.com/office/drawing/2014/main" id="{D51176E4-E898-4497-ACF7-72CFF75FED25}"/>
              </a:ext>
            </a:extLst>
          </p:cNvPr>
          <p:cNvSpPr>
            <a:spLocks noGrp="1"/>
          </p:cNvSpPr>
          <p:nvPr>
            <p:ph type="sldNum" sz="quarter" idx="12"/>
          </p:nvPr>
        </p:nvSpPr>
        <p:spPr>
          <a:xfrm>
            <a:off x="8610600" y="6356350"/>
            <a:ext cx="2743200" cy="365125"/>
          </a:xfrm>
        </p:spPr>
        <p:txBody>
          <a:bodyPr rtlCol="0"/>
          <a:lstStyle>
            <a:lvl1pPr>
              <a:defRPr sz="900">
                <a:solidFill>
                  <a:schemeClr val="accent5">
                    <a:lumMod val="75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2715236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conteúdo e quatro imagens">
    <p:bg>
      <p:bgPr>
        <a:solidFill>
          <a:schemeClr val="accent4"/>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FBCCBC51-CB80-441C-9628-70A3BFA8C31A}"/>
              </a:ext>
            </a:extLst>
          </p:cNvPr>
          <p:cNvSpPr/>
          <p:nvPr userDrawn="1"/>
        </p:nvSpPr>
        <p:spPr>
          <a:xfrm>
            <a:off x="0" y="3429000"/>
            <a:ext cx="48768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3" name="Retângulo 2">
            <a:extLst>
              <a:ext uri="{FF2B5EF4-FFF2-40B4-BE49-F238E27FC236}">
                <a16:creationId xmlns:a16="http://schemas.microsoft.com/office/drawing/2014/main" id="{E90D749F-1509-46B1-B8ED-3506AC084799}"/>
              </a:ext>
            </a:extLst>
          </p:cNvPr>
          <p:cNvSpPr/>
          <p:nvPr userDrawn="1"/>
        </p:nvSpPr>
        <p:spPr>
          <a:xfrm>
            <a:off x="0" y="1"/>
            <a:ext cx="48768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a:p>
        </p:txBody>
      </p:sp>
      <p:sp>
        <p:nvSpPr>
          <p:cNvPr id="2" name="Título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365125"/>
            <a:ext cx="3200400" cy="2621139"/>
          </a:xfrm>
        </p:spPr>
        <p:txBody>
          <a:bodyPr rtlCol="0" anchor="b"/>
          <a:lstStyle>
            <a:lvl1pPr algn="l">
              <a:defRPr b="1">
                <a:solidFill>
                  <a:schemeClr val="accent4"/>
                </a:solidFill>
              </a:defRPr>
            </a:lvl1pPr>
          </a:lstStyle>
          <a:p>
            <a:pPr rtl="0"/>
            <a:r>
              <a:rPr lang="pt-BR" noProof="0"/>
              <a:t>Clique para editar o estilo de título Mestre</a:t>
            </a:r>
          </a:p>
        </p:txBody>
      </p:sp>
      <p:sp>
        <p:nvSpPr>
          <p:cNvPr id="9" name="Espaço Reservado para Texto 8">
            <a:extLst>
              <a:ext uri="{FF2B5EF4-FFF2-40B4-BE49-F238E27FC236}">
                <a16:creationId xmlns:a16="http://schemas.microsoft.com/office/drawing/2014/main" id="{07F18567-9326-411F-BA8D-561D58C7DD91}"/>
              </a:ext>
            </a:extLst>
          </p:cNvPr>
          <p:cNvSpPr>
            <a:spLocks noGrp="1"/>
          </p:cNvSpPr>
          <p:nvPr>
            <p:ph type="body" sz="quarter" idx="33" hasCustomPrompt="1"/>
          </p:nvPr>
        </p:nvSpPr>
        <p:spPr>
          <a:xfrm>
            <a:off x="6073368" y="21314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pt-BR" noProof="0"/>
              <a:t>Marcador 1</a:t>
            </a:r>
          </a:p>
        </p:txBody>
      </p:sp>
      <p:sp>
        <p:nvSpPr>
          <p:cNvPr id="11" name="Espaço Reservado para Texto 8">
            <a:extLst>
              <a:ext uri="{FF2B5EF4-FFF2-40B4-BE49-F238E27FC236}">
                <a16:creationId xmlns:a16="http://schemas.microsoft.com/office/drawing/2014/main" id="{97E7DC10-1618-471B-9441-C640C7FEDD37}"/>
              </a:ext>
            </a:extLst>
          </p:cNvPr>
          <p:cNvSpPr>
            <a:spLocks noGrp="1"/>
          </p:cNvSpPr>
          <p:nvPr>
            <p:ph type="body" sz="quarter" idx="35" hasCustomPrompt="1"/>
          </p:nvPr>
        </p:nvSpPr>
        <p:spPr>
          <a:xfrm>
            <a:off x="8924518" y="21314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pt-BR" noProof="0"/>
              <a:t>Marcador 2</a:t>
            </a:r>
          </a:p>
        </p:txBody>
      </p:sp>
      <p:sp>
        <p:nvSpPr>
          <p:cNvPr id="13" name="Espaço Reservado para Texto 8">
            <a:extLst>
              <a:ext uri="{FF2B5EF4-FFF2-40B4-BE49-F238E27FC236}">
                <a16:creationId xmlns:a16="http://schemas.microsoft.com/office/drawing/2014/main" id="{FDB26B40-5901-4EF0-BCF0-55677E28B176}"/>
              </a:ext>
            </a:extLst>
          </p:cNvPr>
          <p:cNvSpPr>
            <a:spLocks noGrp="1"/>
          </p:cNvSpPr>
          <p:nvPr>
            <p:ph type="body" sz="quarter" idx="37" hasCustomPrompt="1"/>
          </p:nvPr>
        </p:nvSpPr>
        <p:spPr>
          <a:xfrm>
            <a:off x="6074118" y="48746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pt-BR" noProof="0"/>
              <a:t>Marcador 3</a:t>
            </a:r>
          </a:p>
        </p:txBody>
      </p:sp>
      <p:sp>
        <p:nvSpPr>
          <p:cNvPr id="15" name="Espaço Reservado para Texto 8">
            <a:extLst>
              <a:ext uri="{FF2B5EF4-FFF2-40B4-BE49-F238E27FC236}">
                <a16:creationId xmlns:a16="http://schemas.microsoft.com/office/drawing/2014/main" id="{9CB783F5-ED01-464E-9185-F05CFA0E84C4}"/>
              </a:ext>
            </a:extLst>
          </p:cNvPr>
          <p:cNvSpPr>
            <a:spLocks noGrp="1"/>
          </p:cNvSpPr>
          <p:nvPr>
            <p:ph type="body" sz="quarter" idx="45" hasCustomPrompt="1"/>
          </p:nvPr>
        </p:nvSpPr>
        <p:spPr>
          <a:xfrm>
            <a:off x="8919318" y="4874657"/>
            <a:ext cx="2105186" cy="365126"/>
          </a:xfrm>
        </p:spPr>
        <p:txBody>
          <a:bodyPr rtlCol="0"/>
          <a:lstStyle>
            <a:lvl1pPr marL="0" indent="0" algn="ctr">
              <a:buFont typeface="Arial" panose="020B0604020202020204" pitchFamily="34" charset="0"/>
              <a:buNone/>
              <a:defRPr sz="1800" b="1">
                <a:solidFill>
                  <a:schemeClr val="accent2"/>
                </a:solidFill>
                <a:latin typeface="+mj-lt"/>
              </a:defRPr>
            </a:lvl1pPr>
          </a:lstStyle>
          <a:p>
            <a:pPr lvl="0" rtl="0"/>
            <a:r>
              <a:rPr lang="pt-BR" noProof="0"/>
              <a:t>Marcador 4</a:t>
            </a:r>
          </a:p>
        </p:txBody>
      </p:sp>
      <p:sp>
        <p:nvSpPr>
          <p:cNvPr id="21" name="Espaço Reservado para a imagem on-line 20">
            <a:extLst>
              <a:ext uri="{FF2B5EF4-FFF2-40B4-BE49-F238E27FC236}">
                <a16:creationId xmlns:a16="http://schemas.microsoft.com/office/drawing/2014/main" id="{D25CFAE9-00ED-42E0-BC9A-37BA858979B3}"/>
              </a:ext>
            </a:extLst>
          </p:cNvPr>
          <p:cNvSpPr>
            <a:spLocks noGrp="1"/>
          </p:cNvSpPr>
          <p:nvPr>
            <p:ph type="clipArt" sz="quarter" idx="48"/>
          </p:nvPr>
        </p:nvSpPr>
        <p:spPr>
          <a:xfrm>
            <a:off x="6387961" y="643469"/>
            <a:ext cx="1476375" cy="1474788"/>
          </a:xfrm>
        </p:spPr>
        <p:txBody>
          <a:bodyPr rtlCol="0">
            <a:normAutofit/>
          </a:bodyPr>
          <a:lstStyle>
            <a:lvl1pPr>
              <a:defRPr sz="1600"/>
            </a:lvl1pPr>
          </a:lstStyle>
          <a:p>
            <a:pPr rtl="0"/>
            <a:r>
              <a:rPr lang="pt-BR" noProof="0"/>
              <a:t>Clique no ícone para adicionar uma imagem online</a:t>
            </a:r>
          </a:p>
        </p:txBody>
      </p:sp>
      <p:sp>
        <p:nvSpPr>
          <p:cNvPr id="22" name="Espaço Reservado para a imagem on-line 20">
            <a:extLst>
              <a:ext uri="{FF2B5EF4-FFF2-40B4-BE49-F238E27FC236}">
                <a16:creationId xmlns:a16="http://schemas.microsoft.com/office/drawing/2014/main" id="{280D5B0E-3D2E-4146-9670-B596E8EBD129}"/>
              </a:ext>
            </a:extLst>
          </p:cNvPr>
          <p:cNvSpPr>
            <a:spLocks noGrp="1"/>
          </p:cNvSpPr>
          <p:nvPr>
            <p:ph type="clipArt" sz="quarter" idx="49"/>
          </p:nvPr>
        </p:nvSpPr>
        <p:spPr>
          <a:xfrm>
            <a:off x="9238736" y="643469"/>
            <a:ext cx="1476375" cy="1474788"/>
          </a:xfrm>
        </p:spPr>
        <p:txBody>
          <a:bodyPr rtlCol="0">
            <a:normAutofit/>
          </a:bodyPr>
          <a:lstStyle>
            <a:lvl1pPr>
              <a:defRPr sz="1600"/>
            </a:lvl1pPr>
          </a:lstStyle>
          <a:p>
            <a:pPr rtl="0"/>
            <a:r>
              <a:rPr lang="pt-BR" noProof="0"/>
              <a:t>Clique no ícone para adicionar uma imagem online</a:t>
            </a:r>
          </a:p>
        </p:txBody>
      </p:sp>
      <p:sp>
        <p:nvSpPr>
          <p:cNvPr id="23" name="Espaço Reservado para a imagem on-line 20">
            <a:extLst>
              <a:ext uri="{FF2B5EF4-FFF2-40B4-BE49-F238E27FC236}">
                <a16:creationId xmlns:a16="http://schemas.microsoft.com/office/drawing/2014/main" id="{03D89936-E0D7-4618-9E72-EC1467568C21}"/>
              </a:ext>
            </a:extLst>
          </p:cNvPr>
          <p:cNvSpPr>
            <a:spLocks noGrp="1"/>
          </p:cNvSpPr>
          <p:nvPr>
            <p:ph type="clipArt" sz="quarter" idx="50"/>
          </p:nvPr>
        </p:nvSpPr>
        <p:spPr>
          <a:xfrm>
            <a:off x="6387961" y="3385457"/>
            <a:ext cx="1476375" cy="1474788"/>
          </a:xfrm>
        </p:spPr>
        <p:txBody>
          <a:bodyPr rtlCol="0">
            <a:normAutofit/>
          </a:bodyPr>
          <a:lstStyle>
            <a:lvl1pPr>
              <a:defRPr sz="1600"/>
            </a:lvl1pPr>
          </a:lstStyle>
          <a:p>
            <a:pPr rtl="0"/>
            <a:r>
              <a:rPr lang="pt-BR" noProof="0"/>
              <a:t>Clique no ícone para adicionar uma imagem online</a:t>
            </a:r>
          </a:p>
        </p:txBody>
      </p:sp>
      <p:sp>
        <p:nvSpPr>
          <p:cNvPr id="24" name="Espaço Reservado para a imagem on-line 20">
            <a:extLst>
              <a:ext uri="{FF2B5EF4-FFF2-40B4-BE49-F238E27FC236}">
                <a16:creationId xmlns:a16="http://schemas.microsoft.com/office/drawing/2014/main" id="{08A2E99E-9F83-4666-BD35-056C88AEBFB1}"/>
              </a:ext>
            </a:extLst>
          </p:cNvPr>
          <p:cNvSpPr>
            <a:spLocks noGrp="1"/>
          </p:cNvSpPr>
          <p:nvPr>
            <p:ph type="clipArt" sz="quarter" idx="51"/>
          </p:nvPr>
        </p:nvSpPr>
        <p:spPr>
          <a:xfrm>
            <a:off x="9233723" y="3385457"/>
            <a:ext cx="1476375" cy="1474788"/>
          </a:xfrm>
        </p:spPr>
        <p:txBody>
          <a:bodyPr rtlCol="0">
            <a:normAutofit/>
          </a:bodyPr>
          <a:lstStyle>
            <a:lvl1pPr>
              <a:defRPr sz="1600"/>
            </a:lvl1pPr>
          </a:lstStyle>
          <a:p>
            <a:pPr rtl="0"/>
            <a:r>
              <a:rPr lang="pt-BR" noProof="0"/>
              <a:t>Clique no ícone para adicionar uma imagem online</a:t>
            </a:r>
          </a:p>
        </p:txBody>
      </p:sp>
      <p:sp>
        <p:nvSpPr>
          <p:cNvPr id="5" name="Espaço Reservado para Texto 4">
            <a:extLst>
              <a:ext uri="{FF2B5EF4-FFF2-40B4-BE49-F238E27FC236}">
                <a16:creationId xmlns:a16="http://schemas.microsoft.com/office/drawing/2014/main" id="{E8A1CBAE-F2E5-4866-A865-C55E62573492}"/>
              </a:ext>
            </a:extLst>
          </p:cNvPr>
          <p:cNvSpPr>
            <a:spLocks noGrp="1"/>
          </p:cNvSpPr>
          <p:nvPr>
            <p:ph type="body" sz="quarter" idx="52" hasCustomPrompt="1"/>
          </p:nvPr>
        </p:nvSpPr>
        <p:spPr>
          <a:xfrm>
            <a:off x="838200" y="4112198"/>
            <a:ext cx="3200400" cy="1395974"/>
          </a:xfrm>
        </p:spPr>
        <p:txBody>
          <a:bodyPr rtlCol="0" anchor="t">
            <a:normAutofit/>
          </a:bodyPr>
          <a:lstStyle>
            <a:lvl1pPr marL="0" indent="0" algn="l">
              <a:lnSpc>
                <a:spcPct val="100000"/>
              </a:lnSpc>
              <a:buNone/>
              <a:defRPr sz="1600">
                <a:solidFill>
                  <a:schemeClr val="bg1"/>
                </a:solidFill>
              </a:defRPr>
            </a:lvl1pPr>
          </a:lstStyle>
          <a:p>
            <a:pPr lvl="0" rtl="0"/>
            <a:r>
              <a:rPr lang="pt-BR" noProof="0"/>
              <a:t>Clique para editar o texto Mestre</a:t>
            </a:r>
          </a:p>
        </p:txBody>
      </p:sp>
      <p:sp>
        <p:nvSpPr>
          <p:cNvPr id="16" name="Espaço Reservado para Texto 8">
            <a:extLst>
              <a:ext uri="{FF2B5EF4-FFF2-40B4-BE49-F238E27FC236}">
                <a16:creationId xmlns:a16="http://schemas.microsoft.com/office/drawing/2014/main" id="{DA996B3F-2EC7-495F-920F-B21C55D9428F}"/>
              </a:ext>
            </a:extLst>
          </p:cNvPr>
          <p:cNvSpPr>
            <a:spLocks noGrp="1"/>
          </p:cNvSpPr>
          <p:nvPr>
            <p:ph type="body" sz="quarter" idx="53" hasCustomPrompt="1"/>
          </p:nvPr>
        </p:nvSpPr>
        <p:spPr>
          <a:xfrm>
            <a:off x="6073368" y="25775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pt-BR" noProof="0"/>
              <a:t>Marcador 1</a:t>
            </a:r>
          </a:p>
        </p:txBody>
      </p:sp>
      <p:sp>
        <p:nvSpPr>
          <p:cNvPr id="17" name="Espaço Reservado para Texto 8">
            <a:extLst>
              <a:ext uri="{FF2B5EF4-FFF2-40B4-BE49-F238E27FC236}">
                <a16:creationId xmlns:a16="http://schemas.microsoft.com/office/drawing/2014/main" id="{8F06E2A5-B7ED-4E1B-9B77-DFF175FA257A}"/>
              </a:ext>
            </a:extLst>
          </p:cNvPr>
          <p:cNvSpPr>
            <a:spLocks noGrp="1"/>
          </p:cNvSpPr>
          <p:nvPr>
            <p:ph type="body" sz="quarter" idx="54" hasCustomPrompt="1"/>
          </p:nvPr>
        </p:nvSpPr>
        <p:spPr>
          <a:xfrm>
            <a:off x="8924518" y="25775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pt-BR" noProof="0"/>
              <a:t>Marcador 2</a:t>
            </a:r>
          </a:p>
        </p:txBody>
      </p:sp>
      <p:sp>
        <p:nvSpPr>
          <p:cNvPr id="18" name="Espaço Reservado para Texto 8">
            <a:extLst>
              <a:ext uri="{FF2B5EF4-FFF2-40B4-BE49-F238E27FC236}">
                <a16:creationId xmlns:a16="http://schemas.microsoft.com/office/drawing/2014/main" id="{D12A97F1-04F3-48EA-99B9-030059505D91}"/>
              </a:ext>
            </a:extLst>
          </p:cNvPr>
          <p:cNvSpPr>
            <a:spLocks noGrp="1"/>
          </p:cNvSpPr>
          <p:nvPr>
            <p:ph type="body" sz="quarter" idx="55" hasCustomPrompt="1"/>
          </p:nvPr>
        </p:nvSpPr>
        <p:spPr>
          <a:xfrm>
            <a:off x="6074118" y="53207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pt-BR" noProof="0"/>
              <a:t>Marcador 3</a:t>
            </a:r>
          </a:p>
        </p:txBody>
      </p:sp>
      <p:sp>
        <p:nvSpPr>
          <p:cNvPr id="19" name="Espaço Reservado para Texto 8">
            <a:extLst>
              <a:ext uri="{FF2B5EF4-FFF2-40B4-BE49-F238E27FC236}">
                <a16:creationId xmlns:a16="http://schemas.microsoft.com/office/drawing/2014/main" id="{8884A8E9-B6DB-4ADD-A85B-593F618E457A}"/>
              </a:ext>
            </a:extLst>
          </p:cNvPr>
          <p:cNvSpPr>
            <a:spLocks noGrp="1"/>
          </p:cNvSpPr>
          <p:nvPr>
            <p:ph type="body" sz="quarter" idx="56" hasCustomPrompt="1"/>
          </p:nvPr>
        </p:nvSpPr>
        <p:spPr>
          <a:xfrm>
            <a:off x="8919318" y="5320795"/>
            <a:ext cx="2105186" cy="365126"/>
          </a:xfrm>
        </p:spPr>
        <p:txBody>
          <a:bodyPr rtlCol="0"/>
          <a:lstStyle>
            <a:lvl1pPr marL="0" indent="0" algn="ctr">
              <a:buFont typeface="Arial" panose="020B0604020202020204" pitchFamily="34" charset="0"/>
              <a:buNone/>
              <a:defRPr sz="1800">
                <a:solidFill>
                  <a:schemeClr val="bg1"/>
                </a:solidFill>
                <a:latin typeface="+mj-lt"/>
              </a:defRPr>
            </a:lvl1pPr>
          </a:lstStyle>
          <a:p>
            <a:pPr lvl="0" rtl="0"/>
            <a:r>
              <a:rPr lang="pt-BR" noProof="0"/>
              <a:t>Marcador 4</a:t>
            </a:r>
          </a:p>
        </p:txBody>
      </p:sp>
      <p:sp>
        <p:nvSpPr>
          <p:cNvPr id="28" name="Espaço Reservado para Texto 4">
            <a:extLst>
              <a:ext uri="{FF2B5EF4-FFF2-40B4-BE49-F238E27FC236}">
                <a16:creationId xmlns:a16="http://schemas.microsoft.com/office/drawing/2014/main" id="{19E1EA5F-9EF0-45C3-94DD-6DF64F4DFA15}"/>
              </a:ext>
            </a:extLst>
          </p:cNvPr>
          <p:cNvSpPr>
            <a:spLocks noGrp="1"/>
          </p:cNvSpPr>
          <p:nvPr>
            <p:ph type="body" sz="quarter" idx="57" hasCustomPrompt="1"/>
          </p:nvPr>
        </p:nvSpPr>
        <p:spPr>
          <a:xfrm>
            <a:off x="838201" y="5511642"/>
            <a:ext cx="3200400" cy="844707"/>
          </a:xfrm>
        </p:spPr>
        <p:txBody>
          <a:bodyPr rtlCol="0" anchor="t">
            <a:normAutofit/>
          </a:bodyPr>
          <a:lstStyle>
            <a:lvl1pPr marL="0" indent="0" algn="l">
              <a:lnSpc>
                <a:spcPct val="100000"/>
              </a:lnSpc>
              <a:buNone/>
              <a:defRPr sz="1200">
                <a:solidFill>
                  <a:schemeClr val="bg1"/>
                </a:solidFill>
              </a:defRPr>
            </a:lvl1pPr>
          </a:lstStyle>
          <a:p>
            <a:pPr lvl="0" rtl="0"/>
            <a:r>
              <a:rPr lang="pt-BR" noProof="0"/>
              <a:t>Clique para editar o texto Mestre</a:t>
            </a:r>
          </a:p>
        </p:txBody>
      </p:sp>
      <p:sp>
        <p:nvSpPr>
          <p:cNvPr id="30" name="Espaço Reservado para Data 4">
            <a:extLst>
              <a:ext uri="{FF2B5EF4-FFF2-40B4-BE49-F238E27FC236}">
                <a16:creationId xmlns:a16="http://schemas.microsoft.com/office/drawing/2014/main" id="{5EBE65FE-7980-4861-93F3-178D1931E7AF}"/>
              </a:ext>
            </a:extLst>
          </p:cNvPr>
          <p:cNvSpPr>
            <a:spLocks noGrp="1"/>
          </p:cNvSpPr>
          <p:nvPr>
            <p:ph type="dt" sz="half" idx="10"/>
          </p:nvPr>
        </p:nvSpPr>
        <p:spPr>
          <a:xfrm>
            <a:off x="838200" y="6356350"/>
            <a:ext cx="2743200" cy="365125"/>
          </a:xfrm>
        </p:spPr>
        <p:txBody>
          <a:bodyPr rtlCol="0"/>
          <a:lstStyle>
            <a:lvl1pPr>
              <a:defRPr sz="900">
                <a:solidFill>
                  <a:schemeClr val="accent1">
                    <a:lumMod val="40000"/>
                    <a:lumOff val="60000"/>
                  </a:schemeClr>
                </a:solidFill>
              </a:defRPr>
            </a:lvl1pPr>
          </a:lstStyle>
          <a:p>
            <a:pPr rtl="0"/>
            <a:r>
              <a:rPr lang="pt-BR" noProof="0"/>
              <a:t>29/7/20XX</a:t>
            </a:r>
          </a:p>
        </p:txBody>
      </p:sp>
      <p:sp>
        <p:nvSpPr>
          <p:cNvPr id="31" name="Espaço Reservado para Rodapé 5">
            <a:extLst>
              <a:ext uri="{FF2B5EF4-FFF2-40B4-BE49-F238E27FC236}">
                <a16:creationId xmlns:a16="http://schemas.microsoft.com/office/drawing/2014/main" id="{5941D839-A1FC-4620-8485-F69D66D599E0}"/>
              </a:ext>
            </a:extLst>
          </p:cNvPr>
          <p:cNvSpPr>
            <a:spLocks noGrp="1"/>
          </p:cNvSpPr>
          <p:nvPr>
            <p:ph type="ftr" sz="quarter" idx="11"/>
          </p:nvPr>
        </p:nvSpPr>
        <p:spPr>
          <a:xfrm>
            <a:off x="4038600" y="6356350"/>
            <a:ext cx="4114800" cy="365125"/>
          </a:xfrm>
        </p:spPr>
        <p:txBody>
          <a:bodyPr rtlCol="0"/>
          <a:lstStyle>
            <a:lvl1pPr>
              <a:defRPr sz="900">
                <a:solidFill>
                  <a:schemeClr val="accent4">
                    <a:lumMod val="40000"/>
                    <a:lumOff val="60000"/>
                  </a:schemeClr>
                </a:solidFill>
              </a:defRPr>
            </a:lvl1pPr>
          </a:lstStyle>
          <a:p>
            <a:pPr rtl="0"/>
            <a:r>
              <a:rPr lang="pt-BR" noProof="0"/>
              <a:t>Orientações para os funcionários</a:t>
            </a:r>
          </a:p>
        </p:txBody>
      </p:sp>
      <p:sp>
        <p:nvSpPr>
          <p:cNvPr id="32" name="Espaço Reservado para o Número do Slide 6">
            <a:extLst>
              <a:ext uri="{FF2B5EF4-FFF2-40B4-BE49-F238E27FC236}">
                <a16:creationId xmlns:a16="http://schemas.microsoft.com/office/drawing/2014/main" id="{B3B8613F-19BE-4CDB-BC4C-C321B4B8F2CF}"/>
              </a:ext>
            </a:extLst>
          </p:cNvPr>
          <p:cNvSpPr>
            <a:spLocks noGrp="1"/>
          </p:cNvSpPr>
          <p:nvPr>
            <p:ph type="sldNum" sz="quarter" idx="12"/>
          </p:nvPr>
        </p:nvSpPr>
        <p:spPr>
          <a:xfrm>
            <a:off x="8610600" y="6356350"/>
            <a:ext cx="2743200" cy="365125"/>
          </a:xfrm>
        </p:spPr>
        <p:txBody>
          <a:bodyPr rtlCol="0"/>
          <a:lstStyle>
            <a:lvl1pPr>
              <a:defRPr sz="900">
                <a:solidFill>
                  <a:schemeClr val="accent4">
                    <a:lumMod val="40000"/>
                    <a:lumOff val="60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4185573425"/>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pt-BR" noProof="0"/>
              <a:t>Clique para editar o estilo de título Mestre</a:t>
            </a:r>
          </a:p>
        </p:txBody>
      </p:sp>
      <p:sp>
        <p:nvSpPr>
          <p:cNvPr id="3" name="Espaço Reservado para Texto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pt-BR" noProof="0"/>
              <a:t>Clique para editar o texto Mestre</a:t>
            </a:r>
          </a:p>
          <a:p>
            <a:pPr lvl="1" rtl="0"/>
            <a:r>
              <a:rPr lang="pt-BR" noProof="0"/>
              <a:t>Segundo nível</a:t>
            </a:r>
          </a:p>
          <a:p>
            <a:pPr lvl="2" rtl="0"/>
            <a:r>
              <a:rPr lang="pt-BR" noProof="0"/>
              <a:t>Terceiro nível</a:t>
            </a:r>
          </a:p>
          <a:p>
            <a:pPr lvl="3" rtl="0"/>
            <a:r>
              <a:rPr lang="pt-BR" noProof="0"/>
              <a:t>Quarto nível</a:t>
            </a:r>
          </a:p>
          <a:p>
            <a:pPr lvl="4" rtl="0"/>
            <a:r>
              <a:rPr lang="pt-BR" noProof="0"/>
              <a:t>Quinto nível</a:t>
            </a:r>
          </a:p>
        </p:txBody>
      </p:sp>
      <p:sp>
        <p:nvSpPr>
          <p:cNvPr id="4" name="Espaço Reservado para Data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pt-BR" noProof="0"/>
              <a:t>29/7/20XX</a:t>
            </a:r>
          </a:p>
        </p:txBody>
      </p:sp>
      <p:sp>
        <p:nvSpPr>
          <p:cNvPr id="5" name="Espaço Reservado para Rodapé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pt-BR" noProof="0"/>
              <a:t>Orientações para os funcionários</a:t>
            </a:r>
          </a:p>
        </p:txBody>
      </p:sp>
      <p:sp>
        <p:nvSpPr>
          <p:cNvPr id="6" name="Espaço Reservado para o Número do Slide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5CEABB6-07DC-46E8-9B57-56EC44A396E5}" type="slidenum">
              <a:rPr lang="pt-BR" noProof="0" smtClean="0"/>
              <a:pPr rtl="0"/>
              <a:t>‹nº›</a:t>
            </a:fld>
            <a:endParaRPr lang="pt-BR" noProof="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4" r:id="rId4"/>
    <p:sldLayoutId id="2147483671" r:id="rId5"/>
    <p:sldLayoutId id="2147483666" r:id="rId6"/>
    <p:sldLayoutId id="2147483669" r:id="rId7"/>
    <p:sldLayoutId id="2147483661" r:id="rId8"/>
    <p:sldLayoutId id="2147483676" r:id="rId9"/>
    <p:sldLayoutId id="2147483670" r:id="rId10"/>
    <p:sldLayoutId id="2147483667" r:id="rId11"/>
    <p:sldLayoutId id="2147483673" r:id="rId12"/>
    <p:sldLayoutId id="2147483651" r:id="rId13"/>
    <p:sldLayoutId id="2147483672" r:id="rId1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6815C6-3AD0-46E6-A74A-1967BD91AF50}"/>
              </a:ext>
            </a:extLst>
          </p:cNvPr>
          <p:cNvSpPr>
            <a:spLocks noGrp="1"/>
          </p:cNvSpPr>
          <p:nvPr>
            <p:ph type="ctrTitle"/>
          </p:nvPr>
        </p:nvSpPr>
        <p:spPr>
          <a:xfrm>
            <a:off x="838200" y="2465970"/>
            <a:ext cx="5739882" cy="2387600"/>
          </a:xfrm>
        </p:spPr>
        <p:txBody>
          <a:bodyPr rtlCol="0"/>
          <a:lstStyle/>
          <a:p>
            <a:pPr rtl="0"/>
            <a:r>
              <a:rPr lang="pt-BR" dirty="0"/>
              <a:t>Associação Brasil</a:t>
            </a:r>
          </a:p>
        </p:txBody>
      </p:sp>
      <p:sp>
        <p:nvSpPr>
          <p:cNvPr id="3" name="Subtítulo 2">
            <a:extLst>
              <a:ext uri="{FF2B5EF4-FFF2-40B4-BE49-F238E27FC236}">
                <a16:creationId xmlns:a16="http://schemas.microsoft.com/office/drawing/2014/main" id="{1901B20D-4C28-4DA3-ABBD-718C22A5E58B}"/>
              </a:ext>
            </a:extLst>
          </p:cNvPr>
          <p:cNvSpPr>
            <a:spLocks noGrp="1"/>
          </p:cNvSpPr>
          <p:nvPr>
            <p:ph type="subTitle" idx="1"/>
          </p:nvPr>
        </p:nvSpPr>
        <p:spPr>
          <a:xfrm>
            <a:off x="838200" y="5159827"/>
            <a:ext cx="5739882" cy="783773"/>
          </a:xfrm>
        </p:spPr>
        <p:txBody>
          <a:bodyPr rtlCol="0">
            <a:normAutofit fontScale="92500" lnSpcReduction="10000"/>
          </a:bodyPr>
          <a:lstStyle/>
          <a:p>
            <a:pPr rtl="0"/>
            <a:r>
              <a:rPr lang="pt-BR" dirty="0"/>
              <a:t>Assembleia  Geral Ordinária</a:t>
            </a:r>
          </a:p>
          <a:p>
            <a:pPr rtl="0"/>
            <a:r>
              <a:rPr lang="pt-BR" dirty="0"/>
              <a:t>11 de Abril de 2026</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69796-E587-C3ED-D86F-1D426BD0F4F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74EC03C-50EE-5089-22C5-542DA1ED244C}"/>
              </a:ext>
            </a:extLst>
          </p:cNvPr>
          <p:cNvSpPr>
            <a:spLocks noGrp="1"/>
          </p:cNvSpPr>
          <p:nvPr>
            <p:ph type="title"/>
          </p:nvPr>
        </p:nvSpPr>
        <p:spPr>
          <a:xfrm>
            <a:off x="91440" y="228600"/>
            <a:ext cx="11914632" cy="662938"/>
          </a:xfrm>
        </p:spPr>
        <p:txBody>
          <a:bodyPr rtlCol="0">
            <a:noAutofit/>
          </a:bodyPr>
          <a:lstStyle/>
          <a:p>
            <a:pPr rtl="0"/>
            <a:r>
              <a:rPr lang="pt-BR" sz="3600" dirty="0"/>
              <a:t>Demonstração das Mutações do Patrimônio Líquido</a:t>
            </a:r>
          </a:p>
        </p:txBody>
      </p:sp>
      <p:sp>
        <p:nvSpPr>
          <p:cNvPr id="95" name="Espaço Reservado para o Número do Slide 94">
            <a:extLst>
              <a:ext uri="{FF2B5EF4-FFF2-40B4-BE49-F238E27FC236}">
                <a16:creationId xmlns:a16="http://schemas.microsoft.com/office/drawing/2014/main" id="{B7FDDF3C-31C2-52BA-0C02-030AC447BCC9}"/>
              </a:ext>
            </a:extLst>
          </p:cNvPr>
          <p:cNvSpPr>
            <a:spLocks noGrp="1"/>
          </p:cNvSpPr>
          <p:nvPr>
            <p:ph type="sldNum" sz="quarter" idx="12"/>
          </p:nvPr>
        </p:nvSpPr>
        <p:spPr/>
        <p:txBody>
          <a:bodyPr rtlCol="0"/>
          <a:lstStyle/>
          <a:p>
            <a:pPr rtl="0"/>
            <a:fld id="{B5CEABB6-07DC-46E8-9B57-56EC44A396E5}" type="slidenum">
              <a:rPr lang="pt-BR" smtClean="0"/>
              <a:pPr rtl="0"/>
              <a:t>10</a:t>
            </a:fld>
            <a:endParaRPr lang="pt-BR"/>
          </a:p>
        </p:txBody>
      </p:sp>
      <p:sp>
        <p:nvSpPr>
          <p:cNvPr id="5" name="Espaço Reservado para Rodapé 93">
            <a:extLst>
              <a:ext uri="{FF2B5EF4-FFF2-40B4-BE49-F238E27FC236}">
                <a16:creationId xmlns:a16="http://schemas.microsoft.com/office/drawing/2014/main" id="{986F22C0-97BA-6D47-3F75-9F447235BA49}"/>
              </a:ext>
            </a:extLst>
          </p:cNvPr>
          <p:cNvSpPr>
            <a:spLocks noGrp="1"/>
          </p:cNvSpPr>
          <p:nvPr>
            <p:ph type="ftr" sz="quarter" idx="11"/>
          </p:nvPr>
        </p:nvSpPr>
        <p:spPr>
          <a:xfrm>
            <a:off x="4038600" y="6356350"/>
            <a:ext cx="4114800" cy="365125"/>
          </a:xfrm>
        </p:spPr>
        <p:txBody>
          <a:bodyPr rtlCol="0"/>
          <a:lstStyle/>
          <a:p>
            <a:pPr rtl="0"/>
            <a:r>
              <a:rPr lang="pt-BR" dirty="0"/>
              <a:t>Assembleia  Geral Ordinária</a:t>
            </a:r>
          </a:p>
        </p:txBody>
      </p:sp>
      <p:pic>
        <p:nvPicPr>
          <p:cNvPr id="8" name="Imagem 7">
            <a:extLst>
              <a:ext uri="{FF2B5EF4-FFF2-40B4-BE49-F238E27FC236}">
                <a16:creationId xmlns:a16="http://schemas.microsoft.com/office/drawing/2014/main" id="{E5524128-CD8C-70CC-7E63-7026CE26C406}"/>
              </a:ext>
            </a:extLst>
          </p:cNvPr>
          <p:cNvPicPr>
            <a:picLocks noChangeAspect="1"/>
          </p:cNvPicPr>
          <p:nvPr/>
        </p:nvPicPr>
        <p:blipFill>
          <a:blip r:embed="rId3"/>
          <a:stretch>
            <a:fillRect/>
          </a:stretch>
        </p:blipFill>
        <p:spPr>
          <a:xfrm>
            <a:off x="884221" y="1480865"/>
            <a:ext cx="10113120" cy="4224991"/>
          </a:xfrm>
          <a:prstGeom prst="rect">
            <a:avLst/>
          </a:prstGeom>
        </p:spPr>
      </p:pic>
    </p:spTree>
    <p:extLst>
      <p:ext uri="{BB962C8B-B14F-4D97-AF65-F5344CB8AC3E}">
        <p14:creationId xmlns:p14="http://schemas.microsoft.com/office/powerpoint/2010/main" val="3919151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Número de Slide 18">
            <a:extLst>
              <a:ext uri="{FF2B5EF4-FFF2-40B4-BE49-F238E27FC236}">
                <a16:creationId xmlns:a16="http://schemas.microsoft.com/office/drawing/2014/main" id="{585EF1C7-F4F8-B446-345E-5B82F709685E}"/>
              </a:ext>
            </a:extLst>
          </p:cNvPr>
          <p:cNvSpPr>
            <a:spLocks noGrp="1"/>
          </p:cNvSpPr>
          <p:nvPr>
            <p:ph type="sldNum" sz="quarter" idx="12"/>
          </p:nvPr>
        </p:nvSpPr>
        <p:spPr>
          <a:xfrm>
            <a:off x="8610600" y="6356350"/>
            <a:ext cx="2743200" cy="365125"/>
          </a:xfrm>
        </p:spPr>
        <p:txBody>
          <a:bodyPr anchor="ctr">
            <a:normAutofit/>
          </a:bodyPr>
          <a:lstStyle/>
          <a:p>
            <a:pPr rtl="0">
              <a:spcAft>
                <a:spcPts val="600"/>
              </a:spcAft>
            </a:pPr>
            <a:fld id="{B5CEABB6-07DC-46E8-9B57-56EC44A396E5}" type="slidenum">
              <a:rPr lang="pt-BR" noProof="0" smtClean="0"/>
              <a:pPr rtl="0">
                <a:spcAft>
                  <a:spcPts val="600"/>
                </a:spcAft>
              </a:pPr>
              <a:t>11</a:t>
            </a:fld>
            <a:endParaRPr lang="pt-BR" noProof="0"/>
          </a:p>
        </p:txBody>
      </p:sp>
      <p:sp>
        <p:nvSpPr>
          <p:cNvPr id="22" name="Título 1">
            <a:extLst>
              <a:ext uri="{FF2B5EF4-FFF2-40B4-BE49-F238E27FC236}">
                <a16:creationId xmlns:a16="http://schemas.microsoft.com/office/drawing/2014/main" id="{8580D127-209D-2245-F755-B5020D2B53C8}"/>
              </a:ext>
            </a:extLst>
          </p:cNvPr>
          <p:cNvSpPr>
            <a:spLocks noGrp="1"/>
          </p:cNvSpPr>
          <p:nvPr>
            <p:ph type="title"/>
          </p:nvPr>
        </p:nvSpPr>
        <p:spPr>
          <a:xfrm>
            <a:off x="0" y="1522984"/>
            <a:ext cx="3962400" cy="2621139"/>
          </a:xfrm>
        </p:spPr>
        <p:txBody>
          <a:bodyPr rtlCol="0">
            <a:normAutofit/>
          </a:bodyPr>
          <a:lstStyle/>
          <a:p>
            <a:pPr algn="ctr" rtl="0"/>
            <a:r>
              <a:rPr lang="pt-BR" dirty="0"/>
              <a:t>Fluxo de </a:t>
            </a:r>
            <a:br>
              <a:rPr lang="pt-BR" dirty="0"/>
            </a:br>
            <a:r>
              <a:rPr lang="pt-BR" dirty="0"/>
              <a:t>Caixa</a:t>
            </a:r>
          </a:p>
        </p:txBody>
      </p:sp>
      <p:sp>
        <p:nvSpPr>
          <p:cNvPr id="27" name="Espaço Reservado para Rodapé 93">
            <a:extLst>
              <a:ext uri="{FF2B5EF4-FFF2-40B4-BE49-F238E27FC236}">
                <a16:creationId xmlns:a16="http://schemas.microsoft.com/office/drawing/2014/main" id="{E59161E8-083E-3CC0-F9BD-C19B574393BD}"/>
              </a:ext>
            </a:extLst>
          </p:cNvPr>
          <p:cNvSpPr>
            <a:spLocks noGrp="1"/>
          </p:cNvSpPr>
          <p:nvPr>
            <p:ph type="ftr" sz="quarter" idx="11"/>
          </p:nvPr>
        </p:nvSpPr>
        <p:spPr>
          <a:xfrm>
            <a:off x="4038600" y="6356350"/>
            <a:ext cx="4114800" cy="365125"/>
          </a:xfrm>
        </p:spPr>
        <p:txBody>
          <a:bodyPr rtlCol="0"/>
          <a:lstStyle/>
          <a:p>
            <a:pPr rtl="0"/>
            <a:r>
              <a:rPr lang="pt-BR" dirty="0"/>
              <a:t>Assembleia  Geral Ordinária</a:t>
            </a:r>
          </a:p>
        </p:txBody>
      </p:sp>
      <p:pic>
        <p:nvPicPr>
          <p:cNvPr id="6" name="Imagem 5">
            <a:extLst>
              <a:ext uri="{FF2B5EF4-FFF2-40B4-BE49-F238E27FC236}">
                <a16:creationId xmlns:a16="http://schemas.microsoft.com/office/drawing/2014/main" id="{B0237532-0BA1-E7CD-18F1-FE295F270DB2}"/>
              </a:ext>
            </a:extLst>
          </p:cNvPr>
          <p:cNvPicPr>
            <a:picLocks noChangeAspect="1"/>
          </p:cNvPicPr>
          <p:nvPr/>
        </p:nvPicPr>
        <p:blipFill>
          <a:blip r:embed="rId2"/>
          <a:stretch>
            <a:fillRect/>
          </a:stretch>
        </p:blipFill>
        <p:spPr>
          <a:xfrm>
            <a:off x="4771521" y="309127"/>
            <a:ext cx="7220958" cy="6239746"/>
          </a:xfrm>
          <a:prstGeom prst="rect">
            <a:avLst/>
          </a:prstGeom>
        </p:spPr>
      </p:pic>
    </p:spTree>
    <p:extLst>
      <p:ext uri="{BB962C8B-B14F-4D97-AF65-F5344CB8AC3E}">
        <p14:creationId xmlns:p14="http://schemas.microsoft.com/office/powerpoint/2010/main" val="469030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paço Reservado para Rodapé 93">
            <a:extLst>
              <a:ext uri="{FF2B5EF4-FFF2-40B4-BE49-F238E27FC236}">
                <a16:creationId xmlns:a16="http://schemas.microsoft.com/office/drawing/2014/main" id="{BC9E43C0-86D4-1039-39BE-AA678EFD616D}"/>
              </a:ext>
            </a:extLst>
          </p:cNvPr>
          <p:cNvSpPr>
            <a:spLocks noGrp="1"/>
          </p:cNvSpPr>
          <p:nvPr>
            <p:ph type="ftr" sz="quarter" idx="11"/>
          </p:nvPr>
        </p:nvSpPr>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CCA856DB-B7AA-4DCD-CA9A-AD7F19345F87}"/>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12</a:t>
            </a:fld>
            <a:endParaRPr lang="pt-BR" noProof="0" dirty="0"/>
          </a:p>
        </p:txBody>
      </p:sp>
      <p:sp>
        <p:nvSpPr>
          <p:cNvPr id="3" name="CaixaDeTexto 2">
            <a:extLst>
              <a:ext uri="{FF2B5EF4-FFF2-40B4-BE49-F238E27FC236}">
                <a16:creationId xmlns:a16="http://schemas.microsoft.com/office/drawing/2014/main" id="{0E18109C-B158-C4A7-0146-8FE0F13CB5FB}"/>
              </a:ext>
            </a:extLst>
          </p:cNvPr>
          <p:cNvSpPr txBox="1"/>
          <p:nvPr/>
        </p:nvSpPr>
        <p:spPr>
          <a:xfrm>
            <a:off x="696941" y="1100525"/>
            <a:ext cx="10656859" cy="5284267"/>
          </a:xfrm>
          <a:prstGeom prst="rect">
            <a:avLst/>
          </a:prstGeom>
          <a:noFill/>
        </p:spPr>
        <p:txBody>
          <a:bodyPr wrap="square">
            <a:spAutoFit/>
          </a:bodyPr>
          <a:lstStyle/>
          <a:p>
            <a:pPr algn="ctr">
              <a:lnSpc>
                <a:spcPct val="115000"/>
              </a:lnSpc>
              <a:spcAft>
                <a:spcPts val="800"/>
              </a:spcAft>
              <a:buNone/>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ASSOCIAÇÃO BRASIL</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buNone/>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CNPJ 76.559.830/0001-15</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buNone/>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NOTAS EXPLICATIVAS ÀS DEMONSTRAÇÕES CONTÁBEIS ENCERRADAS </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buNone/>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EM 31 DE DEZEMBRO DE 2025</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 </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01 – INFORMAÇÕES GERAIS</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pt-BR" sz="1400" kern="100" dirty="0">
                <a:effectLst/>
                <a:latin typeface="Aptos" panose="020B0004020202020204" pitchFamily="34" charset="0"/>
                <a:ea typeface="Aptos" panose="020B0004020202020204" pitchFamily="34" charset="0"/>
                <a:cs typeface="Times New Roman" panose="02020603050405020304" pitchFamily="18" charset="0"/>
              </a:rPr>
              <a:t>A Associação Brasil, fundada em 7 de dezembro de 1955, é uma entidade sem fins lucrativos, regida pelas leis civis e por seu Estatuto Social. Seu objetivo é promover atividades esportivas, sociais, culturais, recreativas e educacionais, fortalecendo o relacionamento entre seus associados.</a:t>
            </a:r>
          </a:p>
          <a:p>
            <a:pPr algn="just">
              <a:lnSpc>
                <a:spcPct val="115000"/>
              </a:lnSpc>
              <a:spcAft>
                <a:spcPts val="800"/>
              </a:spcAft>
              <a:buNone/>
            </a:pPr>
            <a:r>
              <a:rPr lang="pt-BR" sz="1400" kern="100" dirty="0">
                <a:effectLst/>
                <a:latin typeface="Aptos" panose="020B0004020202020204" pitchFamily="34" charset="0"/>
                <a:ea typeface="Aptos" panose="020B0004020202020204" pitchFamily="34" charset="0"/>
                <a:cs typeface="Times New Roman" panose="02020603050405020304" pitchFamily="18" charset="0"/>
              </a:rPr>
              <a:t>Em 31 de dezembro de 2025, a Associação contava com 3.892</a:t>
            </a:r>
            <a:r>
              <a:rPr lang="pt-BR" sz="1400" kern="100" dirty="0">
                <a:solidFill>
                  <a:srgbClr val="EE0000"/>
                </a:solidFill>
                <a:effectLst/>
                <a:latin typeface="Aptos" panose="020B0004020202020204" pitchFamily="34" charset="0"/>
                <a:ea typeface="Aptos" panose="020B0004020202020204" pitchFamily="34" charset="0"/>
                <a:cs typeface="Times New Roman" panose="02020603050405020304" pitchFamily="18" charset="0"/>
              </a:rPr>
              <a:t> </a:t>
            </a:r>
            <a:r>
              <a:rPr lang="pt-BR" sz="1400" kern="100" dirty="0">
                <a:effectLst/>
                <a:latin typeface="Aptos" panose="020B0004020202020204" pitchFamily="34" charset="0"/>
                <a:ea typeface="Aptos" panose="020B0004020202020204" pitchFamily="34" charset="0"/>
                <a:cs typeface="Times New Roman" panose="02020603050405020304" pitchFamily="18" charset="0"/>
              </a:rPr>
              <a:t>sócios titulares, (3.887 em dezembro 2024). O quadro de funcionários era composto por 33 colaboradores (31 ativos e 2 licenciados), frente a 32 no ano anterior (26 ativos e 6 licenciados).</a:t>
            </a:r>
          </a:p>
          <a:p>
            <a:pPr algn="just">
              <a:lnSpc>
                <a:spcPct val="115000"/>
              </a:lnSpc>
              <a:spcAft>
                <a:spcPts val="800"/>
              </a:spcAft>
              <a:buNone/>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02 – BASES DE PREPARAÇÃO DAS DEMONSTRAÇÕES CONTÁBEIS</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pt-BR" sz="1400" kern="100" dirty="0">
                <a:effectLst/>
                <a:latin typeface="Aptos" panose="020B0004020202020204" pitchFamily="34" charset="0"/>
                <a:ea typeface="Aptos" panose="020B0004020202020204" pitchFamily="34" charset="0"/>
                <a:cs typeface="Times New Roman" panose="02020603050405020304" pitchFamily="18" charset="0"/>
              </a:rPr>
              <a:t>As demonstrações contábeis referentes ao exercício encerrado em 31 de dezembro de 2025 foram elaboradas em conformidade com a ITG 2002 (R1), conforme previsto pelo Conselho Federal de Contabilidade (CFC) e atualizado pela Revisão NBC nº 29 de 2024, aplicável às Entidades sem Finalidade de Lucros</a:t>
            </a:r>
          </a:p>
          <a:p>
            <a:pPr algn="ctr">
              <a:lnSpc>
                <a:spcPct val="115000"/>
              </a:lnSpc>
              <a:spcAft>
                <a:spcPts val="800"/>
              </a:spcAft>
              <a:buNone/>
            </a:pPr>
            <a:endParaRPr lang="pt-B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ítulo 6">
            <a:extLst>
              <a:ext uri="{FF2B5EF4-FFF2-40B4-BE49-F238E27FC236}">
                <a16:creationId xmlns:a16="http://schemas.microsoft.com/office/drawing/2014/main" id="{4A84D743-6201-3FFB-0437-C101075C9088}"/>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Tree>
    <p:extLst>
      <p:ext uri="{BB962C8B-B14F-4D97-AF65-F5344CB8AC3E}">
        <p14:creationId xmlns:p14="http://schemas.microsoft.com/office/powerpoint/2010/main" val="118317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5E298-A8A4-2669-0377-C26FC6B7E4B8}"/>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38A0D73E-8D52-7C62-B56D-A8DF3CFD58DB}"/>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
        <p:nvSpPr>
          <p:cNvPr id="22" name="Espaço Reservado para Rodapé 93">
            <a:extLst>
              <a:ext uri="{FF2B5EF4-FFF2-40B4-BE49-F238E27FC236}">
                <a16:creationId xmlns:a16="http://schemas.microsoft.com/office/drawing/2014/main" id="{EFC0D4D6-EE54-4A1E-1FFA-90E15A7CA5F0}"/>
              </a:ext>
            </a:extLst>
          </p:cNvPr>
          <p:cNvSpPr>
            <a:spLocks noGrp="1"/>
          </p:cNvSpPr>
          <p:nvPr>
            <p:ph type="ftr" sz="quarter" idx="11"/>
          </p:nvPr>
        </p:nvSpPr>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66A01F62-FF21-A9D0-4B29-54EC86ADB77C}"/>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13</a:t>
            </a:fld>
            <a:endParaRPr lang="pt-BR" noProof="0"/>
          </a:p>
        </p:txBody>
      </p:sp>
      <p:sp>
        <p:nvSpPr>
          <p:cNvPr id="2" name="CaixaDeTexto 1">
            <a:extLst>
              <a:ext uri="{FF2B5EF4-FFF2-40B4-BE49-F238E27FC236}">
                <a16:creationId xmlns:a16="http://schemas.microsoft.com/office/drawing/2014/main" id="{8AC491BB-8F89-FD3F-AA13-B3F5526E7956}"/>
              </a:ext>
            </a:extLst>
          </p:cNvPr>
          <p:cNvSpPr txBox="1"/>
          <p:nvPr/>
        </p:nvSpPr>
        <p:spPr>
          <a:xfrm>
            <a:off x="138546" y="1305562"/>
            <a:ext cx="11739418" cy="5316071"/>
          </a:xfrm>
          <a:prstGeom prst="rect">
            <a:avLst/>
          </a:prstGeom>
          <a:noFill/>
        </p:spPr>
        <p:txBody>
          <a:bodyPr wrap="square">
            <a:spAutoFit/>
          </a:bodyPr>
          <a:lstStyle/>
          <a:p>
            <a:pPr algn="just">
              <a:lnSpc>
                <a:spcPct val="115000"/>
              </a:lnSpc>
              <a:spcAft>
                <a:spcPts val="800"/>
              </a:spcAft>
              <a:buNone/>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03 – RESUMO DAS PRINCIPAIS POLÍTICAS CONTÁBEIS</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3.1- Classificação de Itens Circulante e Não Circulante</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7675" algn="just">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No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Balanço Patrimonial</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os ativos e obrigações que possuem vencimento ou expectativa de realização dentro dos próximos 12 meses são classificados como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circulantes</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Já aqueles cuja liquidação ou realização está prevista para um prazo superior a 12 meses são registrados como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não circulantes</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115000"/>
              </a:lnSpc>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3.2 – Caixa e Equivalente de Caixa</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7675" algn="just">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O grupo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Caixa e Equivalentes de Caixa</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no Balanço Patrimonial representa os recursos financeiros de maior liquidez da entidade, ou seja, aqueles que podem ser utilizados imediatamente para cumprir obrigações ou realizar pagamentos.</a:t>
            </a:r>
          </a:p>
          <a:p>
            <a:pPr algn="just">
              <a:lnSpc>
                <a:spcPct val="115000"/>
              </a:lnSpc>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3.3 – Imobilizado</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lgn="just">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Os bens do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Ativo Imobilizado</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são registrados pelo seu custo histórico de aquisição. A depreciação desses itens não é reconhecida de forma periódica, sendo apurada apenas quando ocorre a venda ou a obsolescência do bem.</a:t>
            </a:r>
          </a:p>
          <a:p>
            <a:pPr marL="449580" algn="just">
              <a:lnSpc>
                <a:spcPct val="115000"/>
              </a:lnSpc>
              <a:spcAft>
                <a:spcPts val="800"/>
              </a:spcAft>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De acordo com o artigo 6º da Lei nº 11.638/2007, regulamentado pela Resolução CFC nº 1.157/2009, itens 127 e 128, foi extinta, a partir de 2008, a possibilidade de reavaliação dos ativos imobilizados. Dessa forma, os bens permanecem contabilizados pelo seu custo efetivo de aquisição, sem ajustes de valor de mercado.</a:t>
            </a:r>
          </a:p>
          <a:p>
            <a:pPr algn="just">
              <a:lnSpc>
                <a:spcPct val="115000"/>
              </a:lnSpc>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3.4 – Fornecedores e Credores Diversos</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7675" algn="just">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As contas de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Fornecedores</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representam obrigações assumidas pela entidade em razão da aquisição de bens ou serviços necessários ao desenvolvimento de suas atividades. Esses valores são reconhecidos no passivo pelo valor justo da transação, refletindo o compromisso de pagamento no curso normal dos negócios.</a:t>
            </a:r>
          </a:p>
          <a:p>
            <a:pPr marL="447675" algn="just">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Já o grupo de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Credores Diversos</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abrange outras obrigações não diretamente relacionadas à compra de bens ou serviços de fornecedores, como débitos com prestadores ocasionais, encargos ou despesas administrativas. Assim, ambos os grupos evidenciam compromissos financeiros da entidade, registrados de forma transparente e em conformidade com os princípios contábeis.</a:t>
            </a:r>
          </a:p>
          <a:p>
            <a:pPr>
              <a:lnSpc>
                <a:spcPct val="115000"/>
              </a:lnSpc>
              <a:spcAft>
                <a:spcPts val="800"/>
              </a:spcAft>
              <a:buNone/>
            </a:pPr>
            <a:endParaRPr lang="pt-B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285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2435A-C46C-6F19-2E61-3B80E80566EB}"/>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D5ECEAEF-A7B6-B7E3-5773-21DDF9BC277D}"/>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
        <p:nvSpPr>
          <p:cNvPr id="22" name="Espaço Reservado para Rodapé 93">
            <a:extLst>
              <a:ext uri="{FF2B5EF4-FFF2-40B4-BE49-F238E27FC236}">
                <a16:creationId xmlns:a16="http://schemas.microsoft.com/office/drawing/2014/main" id="{297F3D87-AD06-2325-A7B5-C2ADB997613A}"/>
              </a:ext>
            </a:extLst>
          </p:cNvPr>
          <p:cNvSpPr>
            <a:spLocks noGrp="1"/>
          </p:cNvSpPr>
          <p:nvPr>
            <p:ph type="ftr" sz="quarter" idx="11"/>
          </p:nvPr>
        </p:nvSpPr>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F1791EAE-B5CE-6CC8-3258-D4E7567190DC}"/>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14</a:t>
            </a:fld>
            <a:endParaRPr lang="pt-BR" noProof="0"/>
          </a:p>
        </p:txBody>
      </p:sp>
      <p:sp>
        <p:nvSpPr>
          <p:cNvPr id="2" name="CaixaDeTexto 1">
            <a:extLst>
              <a:ext uri="{FF2B5EF4-FFF2-40B4-BE49-F238E27FC236}">
                <a16:creationId xmlns:a16="http://schemas.microsoft.com/office/drawing/2014/main" id="{BD5E5E56-BC83-FE1C-FA7D-76D32D82AA09}"/>
              </a:ext>
            </a:extLst>
          </p:cNvPr>
          <p:cNvSpPr txBox="1"/>
          <p:nvPr/>
        </p:nvSpPr>
        <p:spPr>
          <a:xfrm>
            <a:off x="138546" y="1305562"/>
            <a:ext cx="11739418" cy="4930324"/>
          </a:xfrm>
          <a:prstGeom prst="rect">
            <a:avLst/>
          </a:prstGeom>
          <a:noFill/>
        </p:spPr>
        <p:txBody>
          <a:bodyPr wrap="square">
            <a:spAutoFit/>
          </a:bodyPr>
          <a:lstStyle/>
          <a:p>
            <a:pPr algn="just">
              <a:lnSpc>
                <a:spcPct val="115000"/>
              </a:lnSpc>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3.5 – Provisões</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lgn="just">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As provisões contábeis são registradas quando a Associação possui uma obrigação presente na data das demonstrações financeiras, originada de eventos passados, e existe probabilidade de que será necessária uma saída de recursos para liquidar essa obrigação. O valor é reconhecido com base em documentos comprobatórios que sustentam a estimativa.</a:t>
            </a:r>
          </a:p>
          <a:p>
            <a:pPr marL="449580" algn="just">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Essas provisões são mensuradas pela melhor estimativa do montante necessário para quitar a obrigação na data-base das demonstrações. Quando o impacto do valor do dinheiro no tempo é relevante, a provisão deve ser ajustada ao valor presente do desembolso esperado, refletindo o custo financeiro associado até a liquidação.</a:t>
            </a:r>
          </a:p>
          <a:p>
            <a:pPr algn="just">
              <a:lnSpc>
                <a:spcPct val="115000"/>
              </a:lnSpc>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3.6 – Apuração do Resultado</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7675" algn="just">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O resultado das operações é determinado em conformidade com o regime contábil de competência, que assegura o reconhecimento das receitas e despesas no período em que ocorrem, independentemente do recebimento ou pagamento. Dessa forma, as demonstrações financeiras refletem de maneira adequada a performance econômica da entidade em cada exercício, evidenciando os efeitos das transações quando são geradas.</a:t>
            </a:r>
          </a:p>
          <a:p>
            <a:pPr algn="just">
              <a:lnSpc>
                <a:spcPct val="115000"/>
              </a:lnSpc>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3.7 – Imposto de Renda e Contribuição Social</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7675" algn="just">
              <a:lnSpc>
                <a:spcPct val="115000"/>
              </a:lnSpc>
              <a:spcAft>
                <a:spcPts val="800"/>
              </a:spcAft>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A Associação é beneficiada pela isenção de tributação relativa ao Imposto de Renda Pessoa Jurídica (IRPJ) e à Contribuição Social sobre o Lucro Líquido (CSLL), em razão de sua natureza de entidade de classe sem finalidade lucrativa, conforme previsto no artigo 15 da Lei nº 9.532, de 10 de dezembro de 1997.</a:t>
            </a:r>
          </a:p>
          <a:p>
            <a:pPr marL="447675" algn="just">
              <a:lnSpc>
                <a:spcPct val="115000"/>
              </a:lnSpc>
              <a:spcAft>
                <a:spcPts val="800"/>
              </a:spcAft>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Essa isenção aplica-se exclusivamente ao superávit das atividades da Associação. Entretanto, não se estende aos rendimentos e ganhos de capital obtidos em aplicações financeiras de renda fixa ou variável, que permanecem sujeitos à tributação normal.</a:t>
            </a:r>
          </a:p>
          <a:p>
            <a:pPr marL="447675" algn="just">
              <a:lnSpc>
                <a:spcPct val="115000"/>
              </a:lnSpc>
              <a:spcAft>
                <a:spcPts val="800"/>
              </a:spcAft>
            </a:pP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marL="449580" algn="just">
              <a:lnSpc>
                <a:spcPct val="115000"/>
              </a:lnSpc>
              <a:spcAft>
                <a:spcPts val="800"/>
              </a:spcAft>
            </a:pP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pt-BR"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7654980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ECB1C-692D-2D68-EFD4-B64E8FE2ACBB}"/>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B7C4B8FF-6D6A-0964-0C88-E89700647E57}"/>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
        <p:nvSpPr>
          <p:cNvPr id="22" name="Espaço Reservado para Rodapé 93">
            <a:extLst>
              <a:ext uri="{FF2B5EF4-FFF2-40B4-BE49-F238E27FC236}">
                <a16:creationId xmlns:a16="http://schemas.microsoft.com/office/drawing/2014/main" id="{F9ABCF6C-BC2F-6CDF-E049-C81708B6ECCA}"/>
              </a:ext>
            </a:extLst>
          </p:cNvPr>
          <p:cNvSpPr>
            <a:spLocks noGrp="1"/>
          </p:cNvSpPr>
          <p:nvPr>
            <p:ph type="ftr" sz="quarter" idx="11"/>
          </p:nvPr>
        </p:nvSpPr>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7072F4FE-3556-163C-0A02-EE04479AB919}"/>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15</a:t>
            </a:fld>
            <a:endParaRPr lang="pt-BR" noProof="0"/>
          </a:p>
        </p:txBody>
      </p:sp>
      <p:sp>
        <p:nvSpPr>
          <p:cNvPr id="9" name="Rectangle 2">
            <a:extLst>
              <a:ext uri="{FF2B5EF4-FFF2-40B4-BE49-F238E27FC236}">
                <a16:creationId xmlns:a16="http://schemas.microsoft.com/office/drawing/2014/main" id="{27E37A14-FF15-0FC0-F7D3-6E5FD9AEA99B}"/>
              </a:ext>
            </a:extLst>
          </p:cNvPr>
          <p:cNvSpPr>
            <a:spLocks noChangeArrowheads="1"/>
          </p:cNvSpPr>
          <p:nvPr/>
        </p:nvSpPr>
        <p:spPr bwMode="auto">
          <a:xfrm>
            <a:off x="284533" y="842872"/>
            <a:ext cx="11668655" cy="232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1200" dirty="0">
              <a:latin typeface="Aptos" panose="020B0004020202020204" pitchFamily="34" charset="0"/>
              <a:cs typeface="Times New Roman" panose="02020603050405020304" pitchFamily="18" charset="0"/>
            </a:endParaRPr>
          </a:p>
          <a:p>
            <a:pPr algn="just">
              <a:lnSpc>
                <a:spcPct val="115000"/>
              </a:lnSpc>
              <a:spcAft>
                <a:spcPts val="800"/>
              </a:spcAft>
              <a:buNone/>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4 – CAIXA E EQUIVALENTE DE CAIXA</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As aplicações financeiras da Associação concentram-se em instrumentos de baixo risco, como fundos de investimento de perfil conservador e certificados de depósito bancário. Esses ativos são atualizados mensalmente, garantindo transparência e refletindo de forma adequada a posição financeira da entidade. A seguir, detalham-se as linhas que compõem esse grupo de recursos.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dirty="0">
              <a:ln>
                <a:noFill/>
              </a:ln>
              <a:solidFill>
                <a:schemeClr val="tx1"/>
              </a:solidFill>
              <a:effectLst/>
              <a:latin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1200" dirty="0">
              <a:latin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dirty="0">
              <a:ln>
                <a:noFill/>
              </a:ln>
              <a:solidFill>
                <a:schemeClr val="tx1"/>
              </a:solidFill>
              <a:effectLst/>
              <a:latin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200" b="0" i="0" u="none" strike="noStrike" cap="none" normalizeH="0" baseline="0" dirty="0">
                <a:ln>
                  <a:noFill/>
                </a:ln>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pt-BR" altLang="pt-BR" sz="12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6F8809E8-A020-8460-E98D-F94D1FB6EB0C}"/>
              </a:ext>
            </a:extLst>
          </p:cNvPr>
          <p:cNvSpPr>
            <a:spLocks noChangeArrowheads="1"/>
          </p:cNvSpPr>
          <p:nvPr/>
        </p:nvSpPr>
        <p:spPr bwMode="auto">
          <a:xfrm>
            <a:off x="284533" y="4608789"/>
            <a:ext cx="9949358" cy="1447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5 – ADIANTAMENTOS</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1100" dirty="0">
              <a:latin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100" b="0" i="0" u="none" strike="noStrike" cap="none" normalizeH="0" baseline="0" dirty="0">
              <a:ln>
                <a:noFill/>
              </a:ln>
              <a:solidFill>
                <a:schemeClr val="tx1"/>
              </a:solidFill>
              <a:effectLst/>
              <a:latin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pt-BR" altLang="pt-BR" sz="1100" dirty="0">
              <a:latin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100" b="0" i="0" u="none" strike="noStrike" cap="none" normalizeH="0" baseline="0" dirty="0">
              <a:ln>
                <a:noFill/>
              </a:ln>
              <a:solidFill>
                <a:schemeClr val="tx1"/>
              </a:solidFill>
              <a:effectLst/>
              <a:latin typeface="Aptos" panose="020B000402020202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8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dirty="0">
                <a:ln>
                  <a:noFill/>
                </a:ln>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graphicFrame>
        <p:nvGraphicFramePr>
          <p:cNvPr id="2" name="Tabela 1">
            <a:extLst>
              <a:ext uri="{FF2B5EF4-FFF2-40B4-BE49-F238E27FC236}">
                <a16:creationId xmlns:a16="http://schemas.microsoft.com/office/drawing/2014/main" id="{5EE4F6F3-FB84-22B0-1690-6CC0BE2C8294}"/>
              </a:ext>
            </a:extLst>
          </p:cNvPr>
          <p:cNvGraphicFramePr>
            <a:graphicFrameLocks noGrp="1"/>
          </p:cNvGraphicFramePr>
          <p:nvPr>
            <p:extLst>
              <p:ext uri="{D42A27DB-BD31-4B8C-83A1-F6EECF244321}">
                <p14:modId xmlns:p14="http://schemas.microsoft.com/office/powerpoint/2010/main" val="2061984681"/>
              </p:ext>
            </p:extLst>
          </p:nvPr>
        </p:nvGraphicFramePr>
        <p:xfrm>
          <a:off x="800100" y="2110307"/>
          <a:ext cx="5295900" cy="2295398"/>
        </p:xfrm>
        <a:graphic>
          <a:graphicData uri="http://schemas.openxmlformats.org/drawingml/2006/table">
            <a:tbl>
              <a:tblPr firstRow="1" firstCol="1" bandRow="1"/>
              <a:tblGrid>
                <a:gridCol w="3111500">
                  <a:extLst>
                    <a:ext uri="{9D8B030D-6E8A-4147-A177-3AD203B41FA5}">
                      <a16:colId xmlns:a16="http://schemas.microsoft.com/office/drawing/2014/main" val="2194288435"/>
                    </a:ext>
                  </a:extLst>
                </a:gridCol>
                <a:gridCol w="1054100">
                  <a:extLst>
                    <a:ext uri="{9D8B030D-6E8A-4147-A177-3AD203B41FA5}">
                      <a16:colId xmlns:a16="http://schemas.microsoft.com/office/drawing/2014/main" val="1638424789"/>
                    </a:ext>
                  </a:extLst>
                </a:gridCol>
                <a:gridCol w="1130300">
                  <a:extLst>
                    <a:ext uri="{9D8B030D-6E8A-4147-A177-3AD203B41FA5}">
                      <a16:colId xmlns:a16="http://schemas.microsoft.com/office/drawing/2014/main" val="3950117791"/>
                    </a:ext>
                  </a:extLst>
                </a:gridCol>
              </a:tblGrid>
              <a:tr h="190500">
                <a:tc>
                  <a:txBody>
                    <a:bodyPr/>
                    <a:lstStyle/>
                    <a:p>
                      <a:pPr>
                        <a:lnSpc>
                          <a:spcPct val="115000"/>
                        </a:lnSpc>
                      </a:pPr>
                      <a:endParaRPr lang="pt-BR" sz="12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0601716"/>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Caixa</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5.563,57</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1.507,72</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43980979"/>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Conta Corrente Banco Bradesco</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223009005"/>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Conta Corrente Banco Safra</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63,68</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178,16</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3636568941"/>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Bradesco CDB </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20.100,48</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53.928,00</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9232008"/>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Fundos de Investimentos Bradesco DI Max</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434.975,11</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2.450.691,45</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699354394"/>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Fundos de Investimentos Bradesco Crédito Privado</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18.138.642,33</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16.111.575,56</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691169824"/>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Bradesco CDB Invest Fácil </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2.832.332,45</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230.146,83</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405768190"/>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Safra BPJ SAF Building BL</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3.390.338,16</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3.001.857,11</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048248442"/>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Safra TCM Renda Fixa</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2.233.191,11</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2.003.462,80</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920915890"/>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Safra CDB FC Renda Fixa</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100,00</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6209320"/>
                  </a:ext>
                </a:extLst>
              </a:tr>
              <a:tr h="190500">
                <a:tc>
                  <a:txBody>
                    <a:bodyPr/>
                    <a:lstStyle/>
                    <a:p>
                      <a:pP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Total de Caixa e Equivalente de Caixa</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27.055.307,89</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1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23.853.348,63</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3230362"/>
                  </a:ext>
                </a:extLst>
              </a:tr>
            </a:tbl>
          </a:graphicData>
        </a:graphic>
      </p:graphicFrame>
      <p:graphicFrame>
        <p:nvGraphicFramePr>
          <p:cNvPr id="3" name="Tabela 2">
            <a:extLst>
              <a:ext uri="{FF2B5EF4-FFF2-40B4-BE49-F238E27FC236}">
                <a16:creationId xmlns:a16="http://schemas.microsoft.com/office/drawing/2014/main" id="{B0AF7380-6722-A0F3-2CD8-CDB388AEED4C}"/>
              </a:ext>
            </a:extLst>
          </p:cNvPr>
          <p:cNvGraphicFramePr>
            <a:graphicFrameLocks noGrp="1"/>
          </p:cNvGraphicFramePr>
          <p:nvPr>
            <p:extLst>
              <p:ext uri="{D42A27DB-BD31-4B8C-83A1-F6EECF244321}">
                <p14:modId xmlns:p14="http://schemas.microsoft.com/office/powerpoint/2010/main" val="2494705318"/>
              </p:ext>
            </p:extLst>
          </p:nvPr>
        </p:nvGraphicFramePr>
        <p:xfrm>
          <a:off x="442468" y="5200650"/>
          <a:ext cx="3937000" cy="961898"/>
        </p:xfrm>
        <a:graphic>
          <a:graphicData uri="http://schemas.openxmlformats.org/drawingml/2006/table">
            <a:tbl>
              <a:tblPr firstRow="1" firstCol="1" bandRow="1"/>
              <a:tblGrid>
                <a:gridCol w="2184400">
                  <a:extLst>
                    <a:ext uri="{9D8B030D-6E8A-4147-A177-3AD203B41FA5}">
                      <a16:colId xmlns:a16="http://schemas.microsoft.com/office/drawing/2014/main" val="1638558372"/>
                    </a:ext>
                  </a:extLst>
                </a:gridCol>
                <a:gridCol w="850900">
                  <a:extLst>
                    <a:ext uri="{9D8B030D-6E8A-4147-A177-3AD203B41FA5}">
                      <a16:colId xmlns:a16="http://schemas.microsoft.com/office/drawing/2014/main" val="3606387099"/>
                    </a:ext>
                  </a:extLst>
                </a:gridCol>
                <a:gridCol w="901700">
                  <a:extLst>
                    <a:ext uri="{9D8B030D-6E8A-4147-A177-3AD203B41FA5}">
                      <a16:colId xmlns:a16="http://schemas.microsoft.com/office/drawing/2014/main" val="1435615773"/>
                    </a:ext>
                  </a:extLst>
                </a:gridCol>
              </a:tblGrid>
              <a:tr h="190500">
                <a:tc>
                  <a:txBody>
                    <a:bodyPr/>
                    <a:lstStyle/>
                    <a:p>
                      <a:pPr>
                        <a:lnSpc>
                          <a:spcPct val="115000"/>
                        </a:lnSpc>
                      </a:pPr>
                      <a:endParaRPr lang="pt-BR" sz="12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85541"/>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Adiantamento de Férias</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12.093,10</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2.965,91</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77983484"/>
                  </a:ext>
                </a:extLst>
              </a:tr>
              <a:tr h="190500">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Adiantamento de Salário</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520,96</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538921473"/>
                  </a:ext>
                </a:extLst>
              </a:tr>
              <a:tr h="190500">
                <a:tc>
                  <a:txBody>
                    <a:bodyPr/>
                    <a:lstStyle/>
                    <a:p>
                      <a:pPr>
                        <a:lnSpc>
                          <a:spcPct val="115000"/>
                        </a:lnSpc>
                        <a:spcAft>
                          <a:spcPts val="800"/>
                        </a:spcAft>
                        <a:buNone/>
                      </a:pPr>
                      <a:r>
                        <a:rPr lang="pt-BR" sz="1100" kern="0">
                          <a:effectLst/>
                          <a:latin typeface="Aptos Narrow" panose="020B0004020202020204" pitchFamily="34" charset="0"/>
                          <a:ea typeface="Times New Roman" panose="02020603050405020304" pitchFamily="18" charset="0"/>
                          <a:cs typeface="Times New Roman" panose="02020603050405020304" pitchFamily="18" charset="0"/>
                        </a:rPr>
                        <a:t>Adiantamento Despesas </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491.171,59</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195.997,85</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6911536"/>
                  </a:ext>
                </a:extLst>
              </a:tr>
              <a:tr h="190500">
                <a:tc>
                  <a:txBody>
                    <a:bodyPr/>
                    <a:lstStyle/>
                    <a:p>
                      <a:pP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Adiantamentos</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503.785,65</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1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198.963,76</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544674"/>
                  </a:ext>
                </a:extLst>
              </a:tr>
            </a:tbl>
          </a:graphicData>
        </a:graphic>
      </p:graphicFrame>
    </p:spTree>
    <p:extLst>
      <p:ext uri="{BB962C8B-B14F-4D97-AF65-F5344CB8AC3E}">
        <p14:creationId xmlns:p14="http://schemas.microsoft.com/office/powerpoint/2010/main" val="24426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F6ACE-FA45-84AC-CE7A-35C939E6FA52}"/>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AB029472-69D5-8A4D-B345-21819E63BD0B}"/>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
        <p:nvSpPr>
          <p:cNvPr id="22" name="Espaço Reservado para Rodapé 93">
            <a:extLst>
              <a:ext uri="{FF2B5EF4-FFF2-40B4-BE49-F238E27FC236}">
                <a16:creationId xmlns:a16="http://schemas.microsoft.com/office/drawing/2014/main" id="{E64AAEA6-8699-2DC0-A0EC-2A570B6A3F05}"/>
              </a:ext>
            </a:extLst>
          </p:cNvPr>
          <p:cNvSpPr>
            <a:spLocks noGrp="1"/>
          </p:cNvSpPr>
          <p:nvPr>
            <p:ph type="ftr" sz="quarter" idx="11"/>
          </p:nvPr>
        </p:nvSpPr>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D4D80D13-F4D3-8903-D467-72B8C5A7352F}"/>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16</a:t>
            </a:fld>
            <a:endParaRPr lang="pt-BR" noProof="0"/>
          </a:p>
        </p:txBody>
      </p:sp>
      <p:sp>
        <p:nvSpPr>
          <p:cNvPr id="4" name="Rectangle 1">
            <a:extLst>
              <a:ext uri="{FF2B5EF4-FFF2-40B4-BE49-F238E27FC236}">
                <a16:creationId xmlns:a16="http://schemas.microsoft.com/office/drawing/2014/main" id="{497D2D5F-4486-F211-D899-42FA9FA81C7F}"/>
              </a:ext>
            </a:extLst>
          </p:cNvPr>
          <p:cNvSpPr>
            <a:spLocks noChangeArrowheads="1"/>
          </p:cNvSpPr>
          <p:nvPr/>
        </p:nvSpPr>
        <p:spPr bwMode="auto">
          <a:xfrm>
            <a:off x="371764" y="3900035"/>
            <a:ext cx="754851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N</a:t>
            </a:r>
            <a:r>
              <a:rPr kumimoji="0" lang="pt-BR" altLang="pt-BR" sz="1600" b="1" i="0" u="none" strike="noStrike" cap="none" normalizeH="0" baseline="0" dirty="0" bmk="">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OTA 7 - VALORES A RECEBER</a:t>
            </a:r>
            <a:endParaRPr kumimoji="0" lang="pt-BR" altLang="pt-B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5" name="Rectangle 1">
            <a:extLst>
              <a:ext uri="{FF2B5EF4-FFF2-40B4-BE49-F238E27FC236}">
                <a16:creationId xmlns:a16="http://schemas.microsoft.com/office/drawing/2014/main" id="{8188DA5E-4D87-77F5-6B4A-1837DBFB5BA2}"/>
              </a:ext>
            </a:extLst>
          </p:cNvPr>
          <p:cNvSpPr>
            <a:spLocks noChangeArrowheads="1"/>
          </p:cNvSpPr>
          <p:nvPr/>
        </p:nvSpPr>
        <p:spPr bwMode="auto">
          <a:xfrm>
            <a:off x="371764" y="1366113"/>
            <a:ext cx="75485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1" i="0" u="none" strike="noStrike" cap="none" normalizeH="0" baseline="0" dirty="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NOTA 6 – DESPESAS ANTECIPADAS</a:t>
            </a:r>
            <a:endParaRPr kumimoji="0" lang="pt-BR" altLang="pt-BR" sz="1600" b="0" i="0" u="none" strike="noStrike" cap="none" normalizeH="0" baseline="0" dirty="0">
              <a:ln>
                <a:noFill/>
              </a:ln>
              <a:solidFill>
                <a:schemeClr val="tx1"/>
              </a:solidFill>
              <a:effectLst/>
            </a:endParaRPr>
          </a:p>
        </p:txBody>
      </p:sp>
      <p:graphicFrame>
        <p:nvGraphicFramePr>
          <p:cNvPr id="8" name="Tabela 7">
            <a:extLst>
              <a:ext uri="{FF2B5EF4-FFF2-40B4-BE49-F238E27FC236}">
                <a16:creationId xmlns:a16="http://schemas.microsoft.com/office/drawing/2014/main" id="{93949890-140B-1813-B5EA-F9FDD84A9471}"/>
              </a:ext>
            </a:extLst>
          </p:cNvPr>
          <p:cNvGraphicFramePr>
            <a:graphicFrameLocks noGrp="1"/>
          </p:cNvGraphicFramePr>
          <p:nvPr>
            <p:extLst>
              <p:ext uri="{D42A27DB-BD31-4B8C-83A1-F6EECF244321}">
                <p14:modId xmlns:p14="http://schemas.microsoft.com/office/powerpoint/2010/main" val="2865246727"/>
              </p:ext>
            </p:extLst>
          </p:nvPr>
        </p:nvGraphicFramePr>
        <p:xfrm>
          <a:off x="685546" y="2221453"/>
          <a:ext cx="5139182" cy="733235"/>
        </p:xfrm>
        <a:graphic>
          <a:graphicData uri="http://schemas.openxmlformats.org/drawingml/2006/table">
            <a:tbl>
              <a:tblPr firstRow="1" firstCol="1" bandRow="1"/>
              <a:tblGrid>
                <a:gridCol w="2335992">
                  <a:extLst>
                    <a:ext uri="{9D8B030D-6E8A-4147-A177-3AD203B41FA5}">
                      <a16:colId xmlns:a16="http://schemas.microsoft.com/office/drawing/2014/main" val="3412014346"/>
                    </a:ext>
                  </a:extLst>
                </a:gridCol>
                <a:gridCol w="1360969">
                  <a:extLst>
                    <a:ext uri="{9D8B030D-6E8A-4147-A177-3AD203B41FA5}">
                      <a16:colId xmlns:a16="http://schemas.microsoft.com/office/drawing/2014/main" val="1128643417"/>
                    </a:ext>
                  </a:extLst>
                </a:gridCol>
                <a:gridCol w="1442221">
                  <a:extLst>
                    <a:ext uri="{9D8B030D-6E8A-4147-A177-3AD203B41FA5}">
                      <a16:colId xmlns:a16="http://schemas.microsoft.com/office/drawing/2014/main" val="4173683983"/>
                    </a:ext>
                  </a:extLst>
                </a:gridCol>
              </a:tblGrid>
              <a:tr h="190500">
                <a:tc>
                  <a:txBody>
                    <a:bodyPr/>
                    <a:lstStyle/>
                    <a:p>
                      <a:pPr>
                        <a:lnSpc>
                          <a:spcPct val="115000"/>
                        </a:lnSpc>
                      </a:pPr>
                      <a:endParaRPr lang="pt-BR" sz="16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671645"/>
                  </a:ext>
                </a:extLst>
              </a:tr>
              <a:tr h="190500">
                <a:tc>
                  <a:txBody>
                    <a:bodyPr/>
                    <a:lstStyle/>
                    <a:p>
                      <a:pPr>
                        <a:lnSpc>
                          <a:spcPct val="115000"/>
                        </a:lnSpc>
                        <a:spcAft>
                          <a:spcPts val="800"/>
                        </a:spcAft>
                        <a:buNone/>
                      </a:pPr>
                      <a:r>
                        <a:rPr lang="pt-BR" sz="1400" kern="0">
                          <a:effectLst/>
                          <a:latin typeface="Aptos Narrow" panose="020B0004020202020204" pitchFamily="34" charset="0"/>
                          <a:ea typeface="Times New Roman" panose="02020603050405020304" pitchFamily="18" charset="0"/>
                          <a:cs typeface="Times New Roman" panose="02020603050405020304" pitchFamily="18" charset="0"/>
                        </a:rPr>
                        <a:t>Despesas Antecipadas </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857,56</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857,56</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8046409"/>
                  </a:ext>
                </a:extLst>
              </a:tr>
              <a:tr h="190500">
                <a:tc>
                  <a:txBody>
                    <a:bodyPr/>
                    <a:lstStyle/>
                    <a:p>
                      <a:pP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Despesas Antecipadas</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857,56</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857,56</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3898802"/>
                  </a:ext>
                </a:extLst>
              </a:tr>
            </a:tbl>
          </a:graphicData>
        </a:graphic>
      </p:graphicFrame>
      <p:graphicFrame>
        <p:nvGraphicFramePr>
          <p:cNvPr id="9" name="Tabela 8">
            <a:extLst>
              <a:ext uri="{FF2B5EF4-FFF2-40B4-BE49-F238E27FC236}">
                <a16:creationId xmlns:a16="http://schemas.microsoft.com/office/drawing/2014/main" id="{7AAE9FAF-3F7D-8F12-3EF6-E460E088C934}"/>
              </a:ext>
            </a:extLst>
          </p:cNvPr>
          <p:cNvGraphicFramePr>
            <a:graphicFrameLocks noGrp="1"/>
          </p:cNvGraphicFramePr>
          <p:nvPr>
            <p:extLst>
              <p:ext uri="{D42A27DB-BD31-4B8C-83A1-F6EECF244321}">
                <p14:modId xmlns:p14="http://schemas.microsoft.com/office/powerpoint/2010/main" val="3204773721"/>
              </p:ext>
            </p:extLst>
          </p:nvPr>
        </p:nvGraphicFramePr>
        <p:xfrm>
          <a:off x="793221" y="4789677"/>
          <a:ext cx="5196100" cy="966534"/>
        </p:xfrm>
        <a:graphic>
          <a:graphicData uri="http://schemas.openxmlformats.org/drawingml/2006/table">
            <a:tbl>
              <a:tblPr firstRow="1" firstCol="1" bandRow="1"/>
              <a:tblGrid>
                <a:gridCol w="2479957">
                  <a:extLst>
                    <a:ext uri="{9D8B030D-6E8A-4147-A177-3AD203B41FA5}">
                      <a16:colId xmlns:a16="http://schemas.microsoft.com/office/drawing/2014/main" val="3451492664"/>
                    </a:ext>
                  </a:extLst>
                </a:gridCol>
                <a:gridCol w="1318707">
                  <a:extLst>
                    <a:ext uri="{9D8B030D-6E8A-4147-A177-3AD203B41FA5}">
                      <a16:colId xmlns:a16="http://schemas.microsoft.com/office/drawing/2014/main" val="4236799193"/>
                    </a:ext>
                  </a:extLst>
                </a:gridCol>
                <a:gridCol w="1397436">
                  <a:extLst>
                    <a:ext uri="{9D8B030D-6E8A-4147-A177-3AD203B41FA5}">
                      <a16:colId xmlns:a16="http://schemas.microsoft.com/office/drawing/2014/main" val="2010548265"/>
                    </a:ext>
                  </a:extLst>
                </a:gridCol>
              </a:tblGrid>
              <a:tr h="190500">
                <a:tc>
                  <a:txBody>
                    <a:bodyPr/>
                    <a:lstStyle/>
                    <a:p>
                      <a:pPr>
                        <a:lnSpc>
                          <a:spcPct val="115000"/>
                        </a:lnSpc>
                      </a:pPr>
                      <a:endParaRPr lang="pt-BR" sz="16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6234198"/>
                  </a:ext>
                </a:extLst>
              </a:tr>
              <a:tr h="190500">
                <a:tc>
                  <a:txBody>
                    <a:bodyPr/>
                    <a:lstStyle/>
                    <a:p>
                      <a:pP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Depósito Judicial/Caução</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399.429,98</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12.700,84</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20710254"/>
                  </a:ext>
                </a:extLst>
              </a:tr>
              <a:tr h="190500">
                <a:tc>
                  <a:txBody>
                    <a:bodyPr/>
                    <a:lstStyle/>
                    <a:p>
                      <a:pPr>
                        <a:lnSpc>
                          <a:spcPct val="115000"/>
                        </a:lnSpc>
                        <a:spcAft>
                          <a:spcPts val="800"/>
                        </a:spcAft>
                        <a:buNone/>
                      </a:pPr>
                      <a:r>
                        <a:rPr lang="pt-BR" sz="1400" kern="0">
                          <a:effectLst/>
                          <a:latin typeface="Aptos Narrow" panose="020B0004020202020204" pitchFamily="34" charset="0"/>
                          <a:ea typeface="Times New Roman" panose="02020603050405020304" pitchFamily="18" charset="0"/>
                          <a:cs typeface="Times New Roman" panose="02020603050405020304" pitchFamily="18" charset="0"/>
                        </a:rPr>
                        <a:t>Provisão de Créditos</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222.957,46</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303.589,49</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3815149"/>
                  </a:ext>
                </a:extLst>
              </a:tr>
              <a:tr h="190500">
                <a:tc>
                  <a:txBody>
                    <a:bodyPr/>
                    <a:lstStyle/>
                    <a:p>
                      <a:pP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Valores a Receber</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622.387,44</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316.290,33</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4948489"/>
                  </a:ext>
                </a:extLst>
              </a:tr>
            </a:tbl>
          </a:graphicData>
        </a:graphic>
      </p:graphicFrame>
    </p:spTree>
    <p:extLst>
      <p:ext uri="{BB962C8B-B14F-4D97-AF65-F5344CB8AC3E}">
        <p14:creationId xmlns:p14="http://schemas.microsoft.com/office/powerpoint/2010/main" val="808417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FCA43-B8A7-58AA-926C-7E347058C448}"/>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B892DAFB-26AD-4848-D536-C138F3A70412}"/>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
        <p:nvSpPr>
          <p:cNvPr id="22" name="Espaço Reservado para Rodapé 93">
            <a:extLst>
              <a:ext uri="{FF2B5EF4-FFF2-40B4-BE49-F238E27FC236}">
                <a16:creationId xmlns:a16="http://schemas.microsoft.com/office/drawing/2014/main" id="{80CB7767-3764-8657-0C75-649F19538D95}"/>
              </a:ext>
            </a:extLst>
          </p:cNvPr>
          <p:cNvSpPr>
            <a:spLocks noGrp="1"/>
          </p:cNvSpPr>
          <p:nvPr>
            <p:ph type="ftr" sz="quarter" idx="11"/>
          </p:nvPr>
        </p:nvSpPr>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0638B3A6-4002-9128-6EFB-EC7A18F12A36}"/>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17</a:t>
            </a:fld>
            <a:endParaRPr lang="pt-BR" noProof="0"/>
          </a:p>
        </p:txBody>
      </p:sp>
      <p:sp>
        <p:nvSpPr>
          <p:cNvPr id="12" name="Rectangle 1">
            <a:extLst>
              <a:ext uri="{FF2B5EF4-FFF2-40B4-BE49-F238E27FC236}">
                <a16:creationId xmlns:a16="http://schemas.microsoft.com/office/drawing/2014/main" id="{C59660A8-4CA4-ABAB-A4FB-DDF5AE0A64F5}"/>
              </a:ext>
            </a:extLst>
          </p:cNvPr>
          <p:cNvSpPr>
            <a:spLocks noChangeArrowheads="1"/>
          </p:cNvSpPr>
          <p:nvPr/>
        </p:nvSpPr>
        <p:spPr bwMode="auto">
          <a:xfrm>
            <a:off x="719836" y="3964900"/>
            <a:ext cx="3774256"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9 – INVESTIMENTOS</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Rectangle 1">
            <a:extLst>
              <a:ext uri="{FF2B5EF4-FFF2-40B4-BE49-F238E27FC236}">
                <a16:creationId xmlns:a16="http://schemas.microsoft.com/office/drawing/2014/main" id="{E0521080-D19B-E028-18A9-F81EFEDC3286}"/>
              </a:ext>
            </a:extLst>
          </p:cNvPr>
          <p:cNvSpPr>
            <a:spLocks noChangeArrowheads="1"/>
          </p:cNvSpPr>
          <p:nvPr/>
        </p:nvSpPr>
        <p:spPr bwMode="auto">
          <a:xfrm>
            <a:off x="719836" y="1226565"/>
            <a:ext cx="3774256"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8 – IMOBILIZADO</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2" name="Tabela 1">
            <a:extLst>
              <a:ext uri="{FF2B5EF4-FFF2-40B4-BE49-F238E27FC236}">
                <a16:creationId xmlns:a16="http://schemas.microsoft.com/office/drawing/2014/main" id="{DD42E18A-369D-ADBD-5205-9411373B94B4}"/>
              </a:ext>
            </a:extLst>
          </p:cNvPr>
          <p:cNvGraphicFramePr>
            <a:graphicFrameLocks noGrp="1"/>
          </p:cNvGraphicFramePr>
          <p:nvPr>
            <p:extLst>
              <p:ext uri="{D42A27DB-BD31-4B8C-83A1-F6EECF244321}">
                <p14:modId xmlns:p14="http://schemas.microsoft.com/office/powerpoint/2010/main" val="2563219682"/>
              </p:ext>
            </p:extLst>
          </p:nvPr>
        </p:nvGraphicFramePr>
        <p:xfrm>
          <a:off x="999744" y="1726288"/>
          <a:ext cx="4349496" cy="1632585"/>
        </p:xfrm>
        <a:graphic>
          <a:graphicData uri="http://schemas.openxmlformats.org/drawingml/2006/table">
            <a:tbl>
              <a:tblPr firstRow="1" firstCol="1" bandRow="1"/>
              <a:tblGrid>
                <a:gridCol w="2075896">
                  <a:extLst>
                    <a:ext uri="{9D8B030D-6E8A-4147-A177-3AD203B41FA5}">
                      <a16:colId xmlns:a16="http://schemas.microsoft.com/office/drawing/2014/main" val="3353615764"/>
                    </a:ext>
                  </a:extLst>
                </a:gridCol>
                <a:gridCol w="1103849">
                  <a:extLst>
                    <a:ext uri="{9D8B030D-6E8A-4147-A177-3AD203B41FA5}">
                      <a16:colId xmlns:a16="http://schemas.microsoft.com/office/drawing/2014/main" val="3109730429"/>
                    </a:ext>
                  </a:extLst>
                </a:gridCol>
                <a:gridCol w="1169751">
                  <a:extLst>
                    <a:ext uri="{9D8B030D-6E8A-4147-A177-3AD203B41FA5}">
                      <a16:colId xmlns:a16="http://schemas.microsoft.com/office/drawing/2014/main" val="766445607"/>
                    </a:ext>
                  </a:extLst>
                </a:gridCol>
              </a:tblGrid>
              <a:tr h="190500">
                <a:tc>
                  <a:txBody>
                    <a:bodyPr/>
                    <a:lstStyle/>
                    <a:p>
                      <a:pPr>
                        <a:lnSpc>
                          <a:spcPct val="115000"/>
                        </a:lnSpc>
                      </a:pPr>
                      <a:endParaRPr lang="pt-BR" sz="14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621046"/>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Imóveis Terrenos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253,71</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253,71</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82402436"/>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Edificações </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1.708.286,87</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1.502.702,43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432409495"/>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Móveis e Utensílios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515.026,53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515.026,53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56270608"/>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Veículos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258.290,70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258.290,70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935398514"/>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Máquinas e Equipamentos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981.943,59</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706.812,61</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018182132"/>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Direito de Uso</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4.369,30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3949544"/>
                  </a:ext>
                </a:extLst>
              </a:tr>
              <a:tr h="190500">
                <a:tc>
                  <a:txBody>
                    <a:bodyPr/>
                    <a:lstStyle/>
                    <a:p>
                      <a:pP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Imobilizado</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3.463.801,40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2.987.455,28</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8664144"/>
                  </a:ext>
                </a:extLst>
              </a:tr>
            </a:tbl>
          </a:graphicData>
        </a:graphic>
      </p:graphicFrame>
      <p:graphicFrame>
        <p:nvGraphicFramePr>
          <p:cNvPr id="3" name="Tabela 2">
            <a:extLst>
              <a:ext uri="{FF2B5EF4-FFF2-40B4-BE49-F238E27FC236}">
                <a16:creationId xmlns:a16="http://schemas.microsoft.com/office/drawing/2014/main" id="{A05AF867-F86A-5E03-CA4B-A79CB5507832}"/>
              </a:ext>
            </a:extLst>
          </p:cNvPr>
          <p:cNvGraphicFramePr>
            <a:graphicFrameLocks noGrp="1"/>
          </p:cNvGraphicFramePr>
          <p:nvPr>
            <p:extLst>
              <p:ext uri="{D42A27DB-BD31-4B8C-83A1-F6EECF244321}">
                <p14:modId xmlns:p14="http://schemas.microsoft.com/office/powerpoint/2010/main" val="592417703"/>
              </p:ext>
            </p:extLst>
          </p:nvPr>
        </p:nvGraphicFramePr>
        <p:xfrm>
          <a:off x="848868" y="4555756"/>
          <a:ext cx="4500372" cy="832993"/>
        </p:xfrm>
        <a:graphic>
          <a:graphicData uri="http://schemas.openxmlformats.org/drawingml/2006/table">
            <a:tbl>
              <a:tblPr firstRow="1" firstCol="1" bandRow="1"/>
              <a:tblGrid>
                <a:gridCol w="2298062">
                  <a:extLst>
                    <a:ext uri="{9D8B030D-6E8A-4147-A177-3AD203B41FA5}">
                      <a16:colId xmlns:a16="http://schemas.microsoft.com/office/drawing/2014/main" val="300094150"/>
                    </a:ext>
                  </a:extLst>
                </a:gridCol>
                <a:gridCol w="1069237">
                  <a:extLst>
                    <a:ext uri="{9D8B030D-6E8A-4147-A177-3AD203B41FA5}">
                      <a16:colId xmlns:a16="http://schemas.microsoft.com/office/drawing/2014/main" val="344290118"/>
                    </a:ext>
                  </a:extLst>
                </a:gridCol>
                <a:gridCol w="1133073">
                  <a:extLst>
                    <a:ext uri="{9D8B030D-6E8A-4147-A177-3AD203B41FA5}">
                      <a16:colId xmlns:a16="http://schemas.microsoft.com/office/drawing/2014/main" val="1839489876"/>
                    </a:ext>
                  </a:extLst>
                </a:gridCol>
              </a:tblGrid>
              <a:tr h="190500">
                <a:tc>
                  <a:txBody>
                    <a:bodyPr/>
                    <a:lstStyle/>
                    <a:p>
                      <a:pPr>
                        <a:lnSpc>
                          <a:spcPct val="115000"/>
                        </a:lnSpc>
                      </a:pPr>
                      <a:endParaRPr lang="pt-BR" sz="14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15745"/>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Ações e Participações Copel</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2.473,69</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2.473,69</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070143504"/>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Ações e Participações Telepar</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0,01</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0,01</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6557737"/>
                  </a:ext>
                </a:extLst>
              </a:tr>
              <a:tr h="190500">
                <a:tc>
                  <a:txBody>
                    <a:bodyPr/>
                    <a:lstStyle/>
                    <a:p>
                      <a:pP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Investimentos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2.473,70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2.473,70</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7896699"/>
                  </a:ext>
                </a:extLst>
              </a:tr>
            </a:tbl>
          </a:graphicData>
        </a:graphic>
      </p:graphicFrame>
    </p:spTree>
    <p:extLst>
      <p:ext uri="{BB962C8B-B14F-4D97-AF65-F5344CB8AC3E}">
        <p14:creationId xmlns:p14="http://schemas.microsoft.com/office/powerpoint/2010/main" val="3699187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9C6C8-9321-442C-E5C9-EC1075BD27DD}"/>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CC270010-CD4E-DE06-05E0-CA6914D5DD80}"/>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
        <p:nvSpPr>
          <p:cNvPr id="22" name="Espaço Reservado para Rodapé 93">
            <a:extLst>
              <a:ext uri="{FF2B5EF4-FFF2-40B4-BE49-F238E27FC236}">
                <a16:creationId xmlns:a16="http://schemas.microsoft.com/office/drawing/2014/main" id="{977F2C51-6097-4233-BFC3-D3337268DF4B}"/>
              </a:ext>
            </a:extLst>
          </p:cNvPr>
          <p:cNvSpPr>
            <a:spLocks noGrp="1"/>
          </p:cNvSpPr>
          <p:nvPr>
            <p:ph type="ftr" sz="quarter" idx="11"/>
          </p:nvPr>
        </p:nvSpPr>
        <p:spPr>
          <a:xfrm>
            <a:off x="6864927" y="6675437"/>
            <a:ext cx="4114800" cy="365125"/>
          </a:xfrm>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84FB02FE-B9C5-9923-6E6D-1ED719BD66D6}"/>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18</a:t>
            </a:fld>
            <a:endParaRPr lang="pt-BR" noProof="0"/>
          </a:p>
        </p:txBody>
      </p:sp>
      <p:sp>
        <p:nvSpPr>
          <p:cNvPr id="4" name="Rectangle 1">
            <a:extLst>
              <a:ext uri="{FF2B5EF4-FFF2-40B4-BE49-F238E27FC236}">
                <a16:creationId xmlns:a16="http://schemas.microsoft.com/office/drawing/2014/main" id="{F070FBA2-2F23-437A-7D5D-14FB826008BA}"/>
              </a:ext>
            </a:extLst>
          </p:cNvPr>
          <p:cNvSpPr>
            <a:spLocks noChangeArrowheads="1"/>
          </p:cNvSpPr>
          <p:nvPr/>
        </p:nvSpPr>
        <p:spPr bwMode="auto">
          <a:xfrm>
            <a:off x="371766" y="4203341"/>
            <a:ext cx="6799056"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11 – OBRIGAÇÕES SOCIAIS</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2D0D566B-828C-1732-8E82-FD950C93F023}"/>
              </a:ext>
            </a:extLst>
          </p:cNvPr>
          <p:cNvSpPr>
            <a:spLocks noChangeArrowheads="1"/>
          </p:cNvSpPr>
          <p:nvPr/>
        </p:nvSpPr>
        <p:spPr bwMode="auto">
          <a:xfrm>
            <a:off x="371766" y="1325141"/>
            <a:ext cx="6799055"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10 – FORNECEDORES E CREDORES DIVERSOS</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Espaço Reservado para Rodapé 93">
            <a:extLst>
              <a:ext uri="{FF2B5EF4-FFF2-40B4-BE49-F238E27FC236}">
                <a16:creationId xmlns:a16="http://schemas.microsoft.com/office/drawing/2014/main" id="{8B00CC30-3818-AF11-8969-FF035DBB5951}"/>
              </a:ext>
            </a:extLst>
          </p:cNvPr>
          <p:cNvSpPr txBox="1">
            <a:spLocks/>
          </p:cNvSpPr>
          <p:nvPr/>
        </p:nvSpPr>
        <p:spPr>
          <a:xfrm>
            <a:off x="4038600" y="6356350"/>
            <a:ext cx="4114800" cy="365125"/>
          </a:xfrm>
          <a:prstGeom prst="rect">
            <a:avLst/>
          </a:prstGeom>
        </p:spPr>
        <p:txBody>
          <a:bodyPr vert="horz" lIns="91440" tIns="45720" rIns="91440" bIns="45720" rtlCol="0" anchor="ctr"/>
          <a:lstStyle>
            <a:defPPr rtl="0">
              <a:defRPr lang="pt-BR"/>
            </a:defPPr>
            <a:lvl1pPr marL="0" algn="ctr" defTabSz="914400" rtl="0" eaLnBrk="1" latinLnBrk="0" hangingPunct="1">
              <a:defRPr sz="9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t>Assembleia  Geral Ordinária</a:t>
            </a:r>
            <a:endParaRPr lang="pt-BR" dirty="0"/>
          </a:p>
        </p:txBody>
      </p:sp>
      <p:graphicFrame>
        <p:nvGraphicFramePr>
          <p:cNvPr id="2" name="Tabela 1">
            <a:extLst>
              <a:ext uri="{FF2B5EF4-FFF2-40B4-BE49-F238E27FC236}">
                <a16:creationId xmlns:a16="http://schemas.microsoft.com/office/drawing/2014/main" id="{8AC8C006-4F38-22D4-62AB-3442A1901369}"/>
              </a:ext>
            </a:extLst>
          </p:cNvPr>
          <p:cNvGraphicFramePr>
            <a:graphicFrameLocks noGrp="1"/>
          </p:cNvGraphicFramePr>
          <p:nvPr>
            <p:extLst>
              <p:ext uri="{D42A27DB-BD31-4B8C-83A1-F6EECF244321}">
                <p14:modId xmlns:p14="http://schemas.microsoft.com/office/powerpoint/2010/main" val="582022244"/>
              </p:ext>
            </p:extLst>
          </p:nvPr>
        </p:nvGraphicFramePr>
        <p:xfrm>
          <a:off x="676402" y="1885869"/>
          <a:ext cx="5130038" cy="1432687"/>
        </p:xfrm>
        <a:graphic>
          <a:graphicData uri="http://schemas.openxmlformats.org/drawingml/2006/table">
            <a:tbl>
              <a:tblPr firstRow="1" firstCol="1" bandRow="1"/>
              <a:tblGrid>
                <a:gridCol w="2951745">
                  <a:extLst>
                    <a:ext uri="{9D8B030D-6E8A-4147-A177-3AD203B41FA5}">
                      <a16:colId xmlns:a16="http://schemas.microsoft.com/office/drawing/2014/main" val="975824540"/>
                    </a:ext>
                  </a:extLst>
                </a:gridCol>
                <a:gridCol w="1057577">
                  <a:extLst>
                    <a:ext uri="{9D8B030D-6E8A-4147-A177-3AD203B41FA5}">
                      <a16:colId xmlns:a16="http://schemas.microsoft.com/office/drawing/2014/main" val="2749459955"/>
                    </a:ext>
                  </a:extLst>
                </a:gridCol>
                <a:gridCol w="1120716">
                  <a:extLst>
                    <a:ext uri="{9D8B030D-6E8A-4147-A177-3AD203B41FA5}">
                      <a16:colId xmlns:a16="http://schemas.microsoft.com/office/drawing/2014/main" val="392812442"/>
                    </a:ext>
                  </a:extLst>
                </a:gridCol>
              </a:tblGrid>
              <a:tr h="190500">
                <a:tc>
                  <a:txBody>
                    <a:bodyPr/>
                    <a:lstStyle/>
                    <a:p>
                      <a:pPr>
                        <a:lnSpc>
                          <a:spcPct val="115000"/>
                        </a:lnSpc>
                      </a:pPr>
                      <a:endParaRPr lang="pt-BR" sz="14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2864569"/>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Folha de Pagamento</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24,70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0,00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908366632"/>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Fornecedores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755.951,11</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20.012,29</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745724378"/>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Provisão de Taxa Ocupação Guaratuba</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241.580,13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241.580,13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639786235"/>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Provisão Reclamatório Trabalhista</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6.000,00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3912332173"/>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Cartão de Crédito</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39.262,09</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4941750"/>
                  </a:ext>
                </a:extLst>
              </a:tr>
              <a:tr h="190500">
                <a:tc>
                  <a:txBody>
                    <a:bodyPr/>
                    <a:lstStyle/>
                    <a:p>
                      <a:pP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Fornecedores e Credores Diversos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1.042.818,03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261.592,42</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0057609"/>
                  </a:ext>
                </a:extLst>
              </a:tr>
            </a:tbl>
          </a:graphicData>
        </a:graphic>
      </p:graphicFrame>
      <p:graphicFrame>
        <p:nvGraphicFramePr>
          <p:cNvPr id="8" name="Tabela 7">
            <a:extLst>
              <a:ext uri="{FF2B5EF4-FFF2-40B4-BE49-F238E27FC236}">
                <a16:creationId xmlns:a16="http://schemas.microsoft.com/office/drawing/2014/main" id="{89A2EB78-6648-CA6E-BEC8-7650B3B13843}"/>
              </a:ext>
            </a:extLst>
          </p:cNvPr>
          <p:cNvGraphicFramePr>
            <a:graphicFrameLocks noGrp="1"/>
          </p:cNvGraphicFramePr>
          <p:nvPr>
            <p:extLst>
              <p:ext uri="{D42A27DB-BD31-4B8C-83A1-F6EECF244321}">
                <p14:modId xmlns:p14="http://schemas.microsoft.com/office/powerpoint/2010/main" val="4246892054"/>
              </p:ext>
            </p:extLst>
          </p:nvPr>
        </p:nvGraphicFramePr>
        <p:xfrm>
          <a:off x="748692" y="4797594"/>
          <a:ext cx="5057748" cy="733235"/>
        </p:xfrm>
        <a:graphic>
          <a:graphicData uri="http://schemas.openxmlformats.org/drawingml/2006/table">
            <a:tbl>
              <a:tblPr firstRow="1" firstCol="1" bandRow="1"/>
              <a:tblGrid>
                <a:gridCol w="2125105">
                  <a:extLst>
                    <a:ext uri="{9D8B030D-6E8A-4147-A177-3AD203B41FA5}">
                      <a16:colId xmlns:a16="http://schemas.microsoft.com/office/drawing/2014/main" val="1727849152"/>
                    </a:ext>
                  </a:extLst>
                </a:gridCol>
                <a:gridCol w="1423819">
                  <a:extLst>
                    <a:ext uri="{9D8B030D-6E8A-4147-A177-3AD203B41FA5}">
                      <a16:colId xmlns:a16="http://schemas.microsoft.com/office/drawing/2014/main" val="1229547744"/>
                    </a:ext>
                  </a:extLst>
                </a:gridCol>
                <a:gridCol w="1508824">
                  <a:extLst>
                    <a:ext uri="{9D8B030D-6E8A-4147-A177-3AD203B41FA5}">
                      <a16:colId xmlns:a16="http://schemas.microsoft.com/office/drawing/2014/main" val="280937579"/>
                    </a:ext>
                  </a:extLst>
                </a:gridCol>
              </a:tblGrid>
              <a:tr h="190500">
                <a:tc>
                  <a:txBody>
                    <a:bodyPr/>
                    <a:lstStyle/>
                    <a:p>
                      <a:pPr>
                        <a:lnSpc>
                          <a:spcPct val="115000"/>
                        </a:lnSpc>
                      </a:pPr>
                      <a:endParaRPr lang="pt-BR" sz="1600" kern="100" dirty="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0055038"/>
                  </a:ext>
                </a:extLst>
              </a:tr>
              <a:tr h="190500">
                <a:tc>
                  <a:txBody>
                    <a:bodyPr/>
                    <a:lstStyle/>
                    <a:p>
                      <a:pP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Provisão de Férias</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195.808,44</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178.634,76</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277581"/>
                  </a:ext>
                </a:extLst>
              </a:tr>
              <a:tr h="190500">
                <a:tc>
                  <a:txBody>
                    <a:bodyPr/>
                    <a:lstStyle/>
                    <a:p>
                      <a:pP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Obrigações Sociais</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195.808,44</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178.634,76</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7594047"/>
                  </a:ext>
                </a:extLst>
              </a:tr>
            </a:tbl>
          </a:graphicData>
        </a:graphic>
      </p:graphicFrame>
    </p:spTree>
    <p:extLst>
      <p:ext uri="{BB962C8B-B14F-4D97-AF65-F5344CB8AC3E}">
        <p14:creationId xmlns:p14="http://schemas.microsoft.com/office/powerpoint/2010/main" val="3829342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21106-86FA-446C-2326-6907A75613BA}"/>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AAAEA167-B9A1-7ED1-EACE-527D857BA57B}"/>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
        <p:nvSpPr>
          <p:cNvPr id="22" name="Espaço Reservado para Rodapé 93">
            <a:extLst>
              <a:ext uri="{FF2B5EF4-FFF2-40B4-BE49-F238E27FC236}">
                <a16:creationId xmlns:a16="http://schemas.microsoft.com/office/drawing/2014/main" id="{AFC0CAD5-E4DC-5B1B-763C-0AC484A10EEC}"/>
              </a:ext>
            </a:extLst>
          </p:cNvPr>
          <p:cNvSpPr>
            <a:spLocks noGrp="1"/>
          </p:cNvSpPr>
          <p:nvPr>
            <p:ph type="ftr" sz="quarter" idx="11"/>
          </p:nvPr>
        </p:nvSpPr>
        <p:spPr>
          <a:xfrm>
            <a:off x="6864927" y="6675437"/>
            <a:ext cx="4114800" cy="365125"/>
          </a:xfrm>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93D2074F-956B-6F69-5C3A-2AAEE22935F7}"/>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19</a:t>
            </a:fld>
            <a:endParaRPr lang="pt-BR" noProof="0"/>
          </a:p>
        </p:txBody>
      </p:sp>
      <p:sp>
        <p:nvSpPr>
          <p:cNvPr id="4" name="Rectangle 1">
            <a:extLst>
              <a:ext uri="{FF2B5EF4-FFF2-40B4-BE49-F238E27FC236}">
                <a16:creationId xmlns:a16="http://schemas.microsoft.com/office/drawing/2014/main" id="{CB50180B-0948-FBA3-B65F-361C5BD05CD6}"/>
              </a:ext>
            </a:extLst>
          </p:cNvPr>
          <p:cNvSpPr>
            <a:spLocks noChangeArrowheads="1"/>
          </p:cNvSpPr>
          <p:nvPr/>
        </p:nvSpPr>
        <p:spPr bwMode="auto">
          <a:xfrm>
            <a:off x="280325" y="5138887"/>
            <a:ext cx="6799056"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13 – </a:t>
            </a:r>
            <a:r>
              <a:rPr lang="pt-BR" sz="1600" b="1" kern="100" dirty="0">
                <a:latin typeface="Aptos" panose="020B0004020202020204" pitchFamily="34" charset="0"/>
                <a:ea typeface="Aptos" panose="020B0004020202020204" pitchFamily="34" charset="0"/>
                <a:cs typeface="Times New Roman" panose="02020603050405020304" pitchFamily="18" charset="0"/>
              </a:rPr>
              <a:t> OUTRAS </a:t>
            </a:r>
            <a:r>
              <a:rPr lang="pt-BR" sz="1600" b="1" kern="100" dirty="0">
                <a:effectLst/>
                <a:latin typeface="Aptos" panose="020B0004020202020204" pitchFamily="34" charset="0"/>
                <a:ea typeface="Aptos" panose="020B0004020202020204" pitchFamily="34" charset="0"/>
                <a:cs typeface="Times New Roman" panose="02020603050405020304" pitchFamily="18" charset="0"/>
              </a:rPr>
              <a:t>OBRIGAÇÕES </a:t>
            </a:r>
            <a:endParaRPr lang="pt-BR" sz="16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16D277F9-9A9F-0E68-FDE7-7DC215927130}"/>
              </a:ext>
            </a:extLst>
          </p:cNvPr>
          <p:cNvSpPr>
            <a:spLocks noChangeArrowheads="1"/>
          </p:cNvSpPr>
          <p:nvPr/>
        </p:nvSpPr>
        <p:spPr bwMode="auto">
          <a:xfrm>
            <a:off x="371765" y="1354603"/>
            <a:ext cx="3774256"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12 – OBRIGAÇÕES </a:t>
            </a:r>
            <a:r>
              <a:rPr lang="pt-BR" sz="1600" b="1" kern="100" dirty="0">
                <a:latin typeface="Aptos" panose="020B0004020202020204" pitchFamily="34" charset="0"/>
                <a:ea typeface="Aptos" panose="020B0004020202020204" pitchFamily="34" charset="0"/>
                <a:cs typeface="Times New Roman" panose="02020603050405020304" pitchFamily="18" charset="0"/>
              </a:rPr>
              <a:t>FISCAIS</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9" name="Espaço Reservado para Rodapé 93">
            <a:extLst>
              <a:ext uri="{FF2B5EF4-FFF2-40B4-BE49-F238E27FC236}">
                <a16:creationId xmlns:a16="http://schemas.microsoft.com/office/drawing/2014/main" id="{A1CD80DD-EDB0-2C23-9A4C-BFEDDC8F56FA}"/>
              </a:ext>
            </a:extLst>
          </p:cNvPr>
          <p:cNvSpPr txBox="1">
            <a:spLocks/>
          </p:cNvSpPr>
          <p:nvPr/>
        </p:nvSpPr>
        <p:spPr>
          <a:xfrm>
            <a:off x="4038600" y="6356350"/>
            <a:ext cx="4114800" cy="365125"/>
          </a:xfrm>
          <a:prstGeom prst="rect">
            <a:avLst/>
          </a:prstGeom>
        </p:spPr>
        <p:txBody>
          <a:bodyPr vert="horz" lIns="91440" tIns="45720" rIns="91440" bIns="45720" rtlCol="0" anchor="ctr"/>
          <a:lstStyle>
            <a:defPPr rtl="0">
              <a:defRPr lang="pt-BR"/>
            </a:defPPr>
            <a:lvl1pPr marL="0" algn="ctr" defTabSz="914400" rtl="0" eaLnBrk="1" latinLnBrk="0" hangingPunct="1">
              <a:defRPr sz="9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t>Assembleia  Geral Ordinária</a:t>
            </a:r>
            <a:endParaRPr lang="pt-BR" dirty="0"/>
          </a:p>
        </p:txBody>
      </p:sp>
      <p:graphicFrame>
        <p:nvGraphicFramePr>
          <p:cNvPr id="3" name="Tabela 2">
            <a:extLst>
              <a:ext uri="{FF2B5EF4-FFF2-40B4-BE49-F238E27FC236}">
                <a16:creationId xmlns:a16="http://schemas.microsoft.com/office/drawing/2014/main" id="{21DEBD85-C585-40C4-4A58-FE5B5A98BDEF}"/>
              </a:ext>
            </a:extLst>
          </p:cNvPr>
          <p:cNvGraphicFramePr>
            <a:graphicFrameLocks noGrp="1"/>
          </p:cNvGraphicFramePr>
          <p:nvPr>
            <p:extLst>
              <p:ext uri="{D42A27DB-BD31-4B8C-83A1-F6EECF244321}">
                <p14:modId xmlns:p14="http://schemas.microsoft.com/office/powerpoint/2010/main" val="2009223397"/>
              </p:ext>
            </p:extLst>
          </p:nvPr>
        </p:nvGraphicFramePr>
        <p:xfrm>
          <a:off x="691134" y="1797838"/>
          <a:ext cx="3963162" cy="2831973"/>
        </p:xfrm>
        <a:graphic>
          <a:graphicData uri="http://schemas.openxmlformats.org/drawingml/2006/table">
            <a:tbl>
              <a:tblPr firstRow="1" firstCol="1" bandRow="1"/>
              <a:tblGrid>
                <a:gridCol w="2009889">
                  <a:extLst>
                    <a:ext uri="{9D8B030D-6E8A-4147-A177-3AD203B41FA5}">
                      <a16:colId xmlns:a16="http://schemas.microsoft.com/office/drawing/2014/main" val="2831178740"/>
                    </a:ext>
                  </a:extLst>
                </a:gridCol>
                <a:gridCol w="948328">
                  <a:extLst>
                    <a:ext uri="{9D8B030D-6E8A-4147-A177-3AD203B41FA5}">
                      <a16:colId xmlns:a16="http://schemas.microsoft.com/office/drawing/2014/main" val="1704227638"/>
                    </a:ext>
                  </a:extLst>
                </a:gridCol>
                <a:gridCol w="1004945">
                  <a:extLst>
                    <a:ext uri="{9D8B030D-6E8A-4147-A177-3AD203B41FA5}">
                      <a16:colId xmlns:a16="http://schemas.microsoft.com/office/drawing/2014/main" val="2814921567"/>
                    </a:ext>
                  </a:extLst>
                </a:gridCol>
              </a:tblGrid>
              <a:tr h="190500">
                <a:tc>
                  <a:txBody>
                    <a:bodyPr/>
                    <a:lstStyle/>
                    <a:p>
                      <a:pPr>
                        <a:lnSpc>
                          <a:spcPct val="115000"/>
                        </a:lnSpc>
                      </a:pPr>
                      <a:endParaRPr lang="pt-BR" sz="14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035211"/>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IRRF Retido PF a Recolher</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4.451,26</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3.855,35</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73170146"/>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IRRF Retido PJ a Recolher</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31,16</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85,04</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084657338"/>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Pis/Cofins/Csll a Recolher</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96,58</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263,62</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079589480"/>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ISS retenção Fonte a Recolher</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3.346,45</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2.117,82</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818678703"/>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INSS a Recolher/PF</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0,00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10.665,06</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2884221476"/>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INSS a Recolher Autônomo</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0,00</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4.641,13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235424888"/>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INSS Funcionários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81.707,32</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51.520,53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056602512"/>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FGTS Funcionários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23.149,62</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24.786,66</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405976168"/>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IR Fonte Funcionários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41.413,77</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39.119,91</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953817891"/>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INSS s/Férias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49.931,09</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45.551,91</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12045248"/>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FGTS S/Férias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15.658,05</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14.290,63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374552030"/>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Pis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1.927,23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1.675,83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9921756"/>
                  </a:ext>
                </a:extLst>
              </a:tr>
              <a:tr h="190500">
                <a:tc>
                  <a:txBody>
                    <a:bodyPr/>
                    <a:lstStyle/>
                    <a:p>
                      <a:pP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Obrigações Fiscais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221.712,53</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198.573,49</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1532820"/>
                  </a:ext>
                </a:extLst>
              </a:tr>
            </a:tbl>
          </a:graphicData>
        </a:graphic>
      </p:graphicFrame>
      <p:graphicFrame>
        <p:nvGraphicFramePr>
          <p:cNvPr id="10" name="Tabela 9">
            <a:extLst>
              <a:ext uri="{FF2B5EF4-FFF2-40B4-BE49-F238E27FC236}">
                <a16:creationId xmlns:a16="http://schemas.microsoft.com/office/drawing/2014/main" id="{662076F0-81CA-12FD-BA8C-2C515612BA82}"/>
              </a:ext>
            </a:extLst>
          </p:cNvPr>
          <p:cNvGraphicFramePr>
            <a:graphicFrameLocks noGrp="1"/>
          </p:cNvGraphicFramePr>
          <p:nvPr>
            <p:extLst>
              <p:ext uri="{D42A27DB-BD31-4B8C-83A1-F6EECF244321}">
                <p14:modId xmlns:p14="http://schemas.microsoft.com/office/powerpoint/2010/main" val="1470682319"/>
              </p:ext>
            </p:extLst>
          </p:nvPr>
        </p:nvGraphicFramePr>
        <p:xfrm>
          <a:off x="745998" y="5676805"/>
          <a:ext cx="3908298" cy="733235"/>
        </p:xfrm>
        <a:graphic>
          <a:graphicData uri="http://schemas.openxmlformats.org/drawingml/2006/table">
            <a:tbl>
              <a:tblPr firstRow="1" firstCol="1" bandRow="1"/>
              <a:tblGrid>
                <a:gridCol w="1445535">
                  <a:extLst>
                    <a:ext uri="{9D8B030D-6E8A-4147-A177-3AD203B41FA5}">
                      <a16:colId xmlns:a16="http://schemas.microsoft.com/office/drawing/2014/main" val="683222012"/>
                    </a:ext>
                  </a:extLst>
                </a:gridCol>
                <a:gridCol w="1195689">
                  <a:extLst>
                    <a:ext uri="{9D8B030D-6E8A-4147-A177-3AD203B41FA5}">
                      <a16:colId xmlns:a16="http://schemas.microsoft.com/office/drawing/2014/main" val="3478674869"/>
                    </a:ext>
                  </a:extLst>
                </a:gridCol>
                <a:gridCol w="1267074">
                  <a:extLst>
                    <a:ext uri="{9D8B030D-6E8A-4147-A177-3AD203B41FA5}">
                      <a16:colId xmlns:a16="http://schemas.microsoft.com/office/drawing/2014/main" val="610292030"/>
                    </a:ext>
                  </a:extLst>
                </a:gridCol>
              </a:tblGrid>
              <a:tr h="190500">
                <a:tc>
                  <a:txBody>
                    <a:bodyPr/>
                    <a:lstStyle/>
                    <a:p>
                      <a:pPr>
                        <a:lnSpc>
                          <a:spcPct val="115000"/>
                        </a:lnSpc>
                      </a:pPr>
                      <a:endParaRPr lang="pt-BR" sz="16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1089904"/>
                  </a:ext>
                </a:extLst>
              </a:tr>
              <a:tr h="190500">
                <a:tc>
                  <a:txBody>
                    <a:bodyPr/>
                    <a:lstStyle/>
                    <a:p>
                      <a:pP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Iptu Curitiba</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4.684,35</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73501649"/>
                  </a:ext>
                </a:extLst>
              </a:tr>
              <a:tr h="190500">
                <a:tc>
                  <a:txBody>
                    <a:bodyPr/>
                    <a:lstStyle/>
                    <a:p>
                      <a:pP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IPTU a Pagar</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4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0,00</a:t>
                      </a:r>
                      <a:endParaRPr lang="pt-BR" sz="16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4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4.684,35</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395186"/>
                  </a:ext>
                </a:extLst>
              </a:tr>
            </a:tbl>
          </a:graphicData>
        </a:graphic>
      </p:graphicFrame>
    </p:spTree>
    <p:extLst>
      <p:ext uri="{BB962C8B-B14F-4D97-AF65-F5344CB8AC3E}">
        <p14:creationId xmlns:p14="http://schemas.microsoft.com/office/powerpoint/2010/main" val="2950379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1188DDED-0797-2538-F16F-B2A9F466B566}"/>
              </a:ext>
            </a:extLst>
          </p:cNvPr>
          <p:cNvSpPr>
            <a:spLocks noGrp="1"/>
          </p:cNvSpPr>
          <p:nvPr>
            <p:ph type="sldNum" sz="quarter" idx="12"/>
          </p:nvPr>
        </p:nvSpPr>
        <p:spPr>
          <a:xfrm>
            <a:off x="1762125" y="1814189"/>
            <a:ext cx="2743200" cy="365125"/>
          </a:xfrm>
        </p:spPr>
        <p:txBody>
          <a:bodyPr/>
          <a:lstStyle/>
          <a:p>
            <a:pPr rtl="0"/>
            <a:fld id="{B5CEABB6-07DC-46E8-9B57-56EC44A396E5}" type="slidenum">
              <a:rPr lang="pt-BR" noProof="0" smtClean="0"/>
              <a:pPr rtl="0"/>
              <a:t>2</a:t>
            </a:fld>
            <a:endParaRPr lang="pt-BR" noProof="0"/>
          </a:p>
        </p:txBody>
      </p:sp>
      <p:sp>
        <p:nvSpPr>
          <p:cNvPr id="11" name="Espaço Reservado para Rodapé 12">
            <a:extLst>
              <a:ext uri="{FF2B5EF4-FFF2-40B4-BE49-F238E27FC236}">
                <a16:creationId xmlns:a16="http://schemas.microsoft.com/office/drawing/2014/main" id="{7740D81B-45FA-B116-BE7B-73F13ABB95F2}"/>
              </a:ext>
            </a:extLst>
          </p:cNvPr>
          <p:cNvSpPr>
            <a:spLocks noGrp="1"/>
          </p:cNvSpPr>
          <p:nvPr>
            <p:ph type="ftr" sz="quarter" idx="11"/>
          </p:nvPr>
        </p:nvSpPr>
        <p:spPr>
          <a:xfrm>
            <a:off x="4038600" y="6356350"/>
            <a:ext cx="4114800" cy="365125"/>
          </a:xfrm>
        </p:spPr>
        <p:txBody>
          <a:bodyPr rtlCol="0"/>
          <a:lstStyle/>
          <a:p>
            <a:pPr rtl="0"/>
            <a:r>
              <a:rPr lang="pt-BR" dirty="0"/>
              <a:t>Assembleia  Geral Ordinária</a:t>
            </a:r>
          </a:p>
        </p:txBody>
      </p:sp>
      <p:sp>
        <p:nvSpPr>
          <p:cNvPr id="12" name="Título 1">
            <a:extLst>
              <a:ext uri="{FF2B5EF4-FFF2-40B4-BE49-F238E27FC236}">
                <a16:creationId xmlns:a16="http://schemas.microsoft.com/office/drawing/2014/main" id="{61380229-21DC-D527-6F32-1405DC374FAA}"/>
              </a:ext>
            </a:extLst>
          </p:cNvPr>
          <p:cNvSpPr>
            <a:spLocks noGrp="1"/>
          </p:cNvSpPr>
          <p:nvPr>
            <p:ph type="title"/>
          </p:nvPr>
        </p:nvSpPr>
        <p:spPr>
          <a:xfrm>
            <a:off x="91440" y="228600"/>
            <a:ext cx="11914632" cy="662938"/>
          </a:xfrm>
        </p:spPr>
        <p:txBody>
          <a:bodyPr rtlCol="0">
            <a:noAutofit/>
          </a:bodyPr>
          <a:lstStyle/>
          <a:p>
            <a:pPr rtl="0"/>
            <a:r>
              <a:rPr lang="pt-BR" sz="3600" dirty="0"/>
              <a:t>Convocação</a:t>
            </a:r>
          </a:p>
        </p:txBody>
      </p:sp>
      <p:pic>
        <p:nvPicPr>
          <p:cNvPr id="8" name="Imagem 7">
            <a:extLst>
              <a:ext uri="{FF2B5EF4-FFF2-40B4-BE49-F238E27FC236}">
                <a16:creationId xmlns:a16="http://schemas.microsoft.com/office/drawing/2014/main" id="{73E62458-5E60-69AE-FA90-3732E80E14A6}"/>
              </a:ext>
            </a:extLst>
          </p:cNvPr>
          <p:cNvPicPr>
            <a:picLocks noChangeAspect="1"/>
          </p:cNvPicPr>
          <p:nvPr/>
        </p:nvPicPr>
        <p:blipFill>
          <a:blip r:embed="rId2"/>
          <a:stretch>
            <a:fillRect/>
          </a:stretch>
        </p:blipFill>
        <p:spPr>
          <a:xfrm>
            <a:off x="1762125" y="1152525"/>
            <a:ext cx="8515350" cy="5476875"/>
          </a:xfrm>
          <a:prstGeom prst="rect">
            <a:avLst/>
          </a:prstGeom>
        </p:spPr>
      </p:pic>
    </p:spTree>
    <p:extLst>
      <p:ext uri="{BB962C8B-B14F-4D97-AF65-F5344CB8AC3E}">
        <p14:creationId xmlns:p14="http://schemas.microsoft.com/office/powerpoint/2010/main" val="2791566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9C4D4-8437-FDDD-3965-D8A127922973}"/>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FCF395D1-4F4A-745D-2E8E-E3337E971540}"/>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
        <p:nvSpPr>
          <p:cNvPr id="22" name="Espaço Reservado para Rodapé 93">
            <a:extLst>
              <a:ext uri="{FF2B5EF4-FFF2-40B4-BE49-F238E27FC236}">
                <a16:creationId xmlns:a16="http://schemas.microsoft.com/office/drawing/2014/main" id="{5265025F-BF79-55D7-A242-9E4990AA2A76}"/>
              </a:ext>
            </a:extLst>
          </p:cNvPr>
          <p:cNvSpPr>
            <a:spLocks noGrp="1"/>
          </p:cNvSpPr>
          <p:nvPr>
            <p:ph type="ftr" sz="quarter" idx="11"/>
          </p:nvPr>
        </p:nvSpPr>
        <p:spPr>
          <a:xfrm>
            <a:off x="6864927" y="6675437"/>
            <a:ext cx="4114800" cy="365125"/>
          </a:xfrm>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82765D7A-3AF7-C7B7-997C-F3D1AE84C145}"/>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20</a:t>
            </a:fld>
            <a:endParaRPr lang="pt-BR" noProof="0"/>
          </a:p>
        </p:txBody>
      </p:sp>
      <p:sp>
        <p:nvSpPr>
          <p:cNvPr id="5" name="Rectangle 1">
            <a:extLst>
              <a:ext uri="{FF2B5EF4-FFF2-40B4-BE49-F238E27FC236}">
                <a16:creationId xmlns:a16="http://schemas.microsoft.com/office/drawing/2014/main" id="{E2B44EAF-7AF3-6D48-A003-E1C48EF705F1}"/>
              </a:ext>
            </a:extLst>
          </p:cNvPr>
          <p:cNvSpPr>
            <a:spLocks noChangeArrowheads="1"/>
          </p:cNvSpPr>
          <p:nvPr/>
        </p:nvSpPr>
        <p:spPr bwMode="auto">
          <a:xfrm>
            <a:off x="371765" y="1354603"/>
            <a:ext cx="6157372"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14 – RESULTADO OPERACIONAL</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CaixaDeTexto 11">
            <a:extLst>
              <a:ext uri="{FF2B5EF4-FFF2-40B4-BE49-F238E27FC236}">
                <a16:creationId xmlns:a16="http://schemas.microsoft.com/office/drawing/2014/main" id="{12889FA2-4635-F9C3-515D-2D6CCE101C9C}"/>
              </a:ext>
            </a:extLst>
          </p:cNvPr>
          <p:cNvSpPr txBox="1"/>
          <p:nvPr/>
        </p:nvSpPr>
        <p:spPr>
          <a:xfrm>
            <a:off x="331659" y="2820931"/>
            <a:ext cx="11721795" cy="3888244"/>
          </a:xfrm>
          <a:prstGeom prst="rect">
            <a:avLst/>
          </a:prstGeom>
          <a:noFill/>
        </p:spPr>
        <p:txBody>
          <a:bodyPr wrap="square">
            <a:spAutoFit/>
          </a:bodyPr>
          <a:lstStyle/>
          <a:p>
            <a:pPr algn="just">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Receitas Operacionais:</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No ano de 2025, apresentaram um </a:t>
            </a:r>
            <a:r>
              <a:rPr lang="pt-BR" sz="1200" u="sng" kern="100" dirty="0">
                <a:effectLst/>
                <a:latin typeface="Aptos" panose="020B0004020202020204" pitchFamily="34" charset="0"/>
                <a:ea typeface="Aptos" panose="020B0004020202020204" pitchFamily="34" charset="0"/>
                <a:cs typeface="Times New Roman" panose="02020603050405020304" pitchFamily="18" charset="0"/>
              </a:rPr>
              <a:t>crescimento</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de aproximadamente 70,2% em relação a 2024. Os principais fatores que impulsionaram esse aumento foram:</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Mensalidades de associados</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em função da política adotada pela atual gestão, com ações de equiparação dos valores das mensalidades e ajustes necessários para cobrir custos operacionais e assegurar a qualidade dos serviços oferecidos.</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Promoções culturais e esportivas</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que ampliaram a geração de receitas com o retorno das atividades presenciais.</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a:t>
            </a:r>
          </a:p>
          <a:p>
            <a:pPr algn="just">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Despesas Operacionais:</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No ano de 2025, apresentaram  uma </a:t>
            </a:r>
            <a:r>
              <a:rPr lang="pt-BR" sz="1200" u="sng" kern="100" dirty="0">
                <a:effectLst/>
                <a:latin typeface="Aptos" panose="020B0004020202020204" pitchFamily="34" charset="0"/>
                <a:ea typeface="Aptos" panose="020B0004020202020204" pitchFamily="34" charset="0"/>
                <a:cs typeface="Times New Roman" panose="02020603050405020304" pitchFamily="18" charset="0"/>
              </a:rPr>
              <a:t>redução</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aproximada de 38% no período comparado, evidenciando uma evolução significativa na gestão dos recursos, entre os fatores destacamos:</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Quitação de passivo trabalhista</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que reduziu significativamente os encargos.</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Despesas com pessoal,</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redução custos em aproximadamente 29,2%, reforçando o impacto positivo da resolução de obrigações trabalhistas.</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Promoções Esportivas e Culturais</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o acréscimo nas despesas desse grupo, é em função  do retorno do calendário de atividades voltadas aos associados. Esse aumento, embora eleve os custos, demonstra retomada da atuação institucional e fortalecimento do vínculo com os associados.</a:t>
            </a:r>
          </a:p>
          <a:p>
            <a:pPr algn="just">
              <a:spcAft>
                <a:spcPts val="800"/>
              </a:spcAft>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a:t>
            </a:r>
            <a:r>
              <a:rPr lang="pt-BR" sz="1200" b="1" kern="100" dirty="0">
                <a:effectLst/>
                <a:latin typeface="Aptos" panose="020B0004020202020204" pitchFamily="34" charset="0"/>
                <a:ea typeface="Aptos" panose="020B0004020202020204" pitchFamily="34" charset="0"/>
                <a:cs typeface="Times New Roman" panose="02020603050405020304" pitchFamily="18" charset="0"/>
              </a:rPr>
              <a:t>Serviços de Terceiros</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acréscimo de 72,7%, motivado por melhorias realizadas. Esse investimento sugere foco em modernização e suporte operacional, ainda que represente maior desembolso. </a:t>
            </a:r>
          </a:p>
        </p:txBody>
      </p:sp>
      <p:sp>
        <p:nvSpPr>
          <p:cNvPr id="13" name="Espaço Reservado para Rodapé 93">
            <a:extLst>
              <a:ext uri="{FF2B5EF4-FFF2-40B4-BE49-F238E27FC236}">
                <a16:creationId xmlns:a16="http://schemas.microsoft.com/office/drawing/2014/main" id="{B1B4727D-D745-84EB-D71E-ABA5332F1FF0}"/>
              </a:ext>
            </a:extLst>
          </p:cNvPr>
          <p:cNvSpPr txBox="1">
            <a:spLocks/>
          </p:cNvSpPr>
          <p:nvPr/>
        </p:nvSpPr>
        <p:spPr>
          <a:xfrm>
            <a:off x="4038600" y="6356350"/>
            <a:ext cx="4114800" cy="365125"/>
          </a:xfrm>
          <a:prstGeom prst="rect">
            <a:avLst/>
          </a:prstGeom>
        </p:spPr>
        <p:txBody>
          <a:bodyPr vert="horz" lIns="91440" tIns="45720" rIns="91440" bIns="45720" rtlCol="0" anchor="ctr"/>
          <a:lstStyle>
            <a:defPPr rtl="0">
              <a:defRPr lang="pt-BR"/>
            </a:defPPr>
            <a:lvl1pPr marL="0" algn="ctr" defTabSz="914400" rtl="0" eaLnBrk="1" latinLnBrk="0" hangingPunct="1">
              <a:defRPr sz="9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t>Assembleia  Geral Ordinária</a:t>
            </a:r>
            <a:endParaRPr lang="pt-BR" dirty="0"/>
          </a:p>
        </p:txBody>
      </p:sp>
      <p:graphicFrame>
        <p:nvGraphicFramePr>
          <p:cNvPr id="3" name="Tabela 2">
            <a:extLst>
              <a:ext uri="{FF2B5EF4-FFF2-40B4-BE49-F238E27FC236}">
                <a16:creationId xmlns:a16="http://schemas.microsoft.com/office/drawing/2014/main" id="{314DE46F-5B87-C93D-FD67-D604115A356D}"/>
              </a:ext>
            </a:extLst>
          </p:cNvPr>
          <p:cNvGraphicFramePr>
            <a:graphicFrameLocks noGrp="1"/>
          </p:cNvGraphicFramePr>
          <p:nvPr>
            <p:extLst>
              <p:ext uri="{D42A27DB-BD31-4B8C-83A1-F6EECF244321}">
                <p14:modId xmlns:p14="http://schemas.microsoft.com/office/powerpoint/2010/main" val="3810298773"/>
              </p:ext>
            </p:extLst>
          </p:nvPr>
        </p:nvGraphicFramePr>
        <p:xfrm>
          <a:off x="843280" y="1784533"/>
          <a:ext cx="4588256" cy="832993"/>
        </p:xfrm>
        <a:graphic>
          <a:graphicData uri="http://schemas.openxmlformats.org/drawingml/2006/table">
            <a:tbl>
              <a:tblPr firstRow="1" firstCol="1" bandRow="1"/>
              <a:tblGrid>
                <a:gridCol w="2212195">
                  <a:extLst>
                    <a:ext uri="{9D8B030D-6E8A-4147-A177-3AD203B41FA5}">
                      <a16:colId xmlns:a16="http://schemas.microsoft.com/office/drawing/2014/main" val="1977728111"/>
                    </a:ext>
                  </a:extLst>
                </a:gridCol>
                <a:gridCol w="1147064">
                  <a:extLst>
                    <a:ext uri="{9D8B030D-6E8A-4147-A177-3AD203B41FA5}">
                      <a16:colId xmlns:a16="http://schemas.microsoft.com/office/drawing/2014/main" val="43717257"/>
                    </a:ext>
                  </a:extLst>
                </a:gridCol>
                <a:gridCol w="1228997">
                  <a:extLst>
                    <a:ext uri="{9D8B030D-6E8A-4147-A177-3AD203B41FA5}">
                      <a16:colId xmlns:a16="http://schemas.microsoft.com/office/drawing/2014/main" val="79418655"/>
                    </a:ext>
                  </a:extLst>
                </a:gridCol>
              </a:tblGrid>
              <a:tr h="190500">
                <a:tc>
                  <a:txBody>
                    <a:bodyPr/>
                    <a:lstStyle/>
                    <a:p>
                      <a:pPr>
                        <a:lnSpc>
                          <a:spcPct val="115000"/>
                        </a:lnSpc>
                      </a:pPr>
                      <a:endParaRPr lang="pt-BR" sz="14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486458"/>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Receitas Operacionais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5.359.113,68</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800"/>
                        </a:spcAft>
                        <a:buNone/>
                      </a:pPr>
                      <a:r>
                        <a:rPr lang="pt-BR" sz="12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3.149.333,93</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005887210"/>
                  </a:ext>
                </a:extLst>
              </a:tr>
              <a:tr h="190500">
                <a:tc>
                  <a:txBody>
                    <a:bodyPr/>
                    <a:lstStyle/>
                    <a:p>
                      <a:pP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Despesas Operacionais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-7.478.841,86</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-12.056.747,97</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434128"/>
                  </a:ext>
                </a:extLst>
              </a:tr>
              <a:tr h="190500">
                <a:tc>
                  <a:txBody>
                    <a:bodyPr/>
                    <a:lstStyle/>
                    <a:p>
                      <a:pP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Resultado Operacional</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-2.119.728,18</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-8.907.414,04</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717054"/>
                  </a:ext>
                </a:extLst>
              </a:tr>
            </a:tbl>
          </a:graphicData>
        </a:graphic>
      </p:graphicFrame>
    </p:spTree>
    <p:extLst>
      <p:ext uri="{BB962C8B-B14F-4D97-AF65-F5344CB8AC3E}">
        <p14:creationId xmlns:p14="http://schemas.microsoft.com/office/powerpoint/2010/main" val="1290614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24B73-23EB-9402-9D92-7BF3F37DAC8D}"/>
            </a:ext>
          </a:extLst>
        </p:cNvPr>
        <p:cNvGrpSpPr/>
        <p:nvPr/>
      </p:nvGrpSpPr>
      <p:grpSpPr>
        <a:xfrm>
          <a:off x="0" y="0"/>
          <a:ext cx="0" cy="0"/>
          <a:chOff x="0" y="0"/>
          <a:chExt cx="0" cy="0"/>
        </a:xfrm>
      </p:grpSpPr>
      <p:sp>
        <p:nvSpPr>
          <p:cNvPr id="7" name="Título 6">
            <a:extLst>
              <a:ext uri="{FF2B5EF4-FFF2-40B4-BE49-F238E27FC236}">
                <a16:creationId xmlns:a16="http://schemas.microsoft.com/office/drawing/2014/main" id="{8BD1B9EC-C8C2-B3E0-5FEC-43CFE4AA3FF3}"/>
              </a:ext>
            </a:extLst>
          </p:cNvPr>
          <p:cNvSpPr>
            <a:spLocks noGrp="1"/>
          </p:cNvSpPr>
          <p:nvPr>
            <p:ph type="title"/>
          </p:nvPr>
        </p:nvSpPr>
        <p:spPr>
          <a:xfrm>
            <a:off x="138546" y="261853"/>
            <a:ext cx="11914908" cy="1043709"/>
          </a:xfrm>
        </p:spPr>
        <p:txBody>
          <a:bodyPr anchor="b">
            <a:normAutofit fontScale="90000"/>
          </a:bodyPr>
          <a:lstStyle/>
          <a:p>
            <a:br>
              <a:rPr lang="pt-BR" dirty="0"/>
            </a:br>
            <a:br>
              <a:rPr lang="pt-BR" dirty="0"/>
            </a:br>
            <a:br>
              <a:rPr lang="pt-BR" dirty="0"/>
            </a:br>
            <a:br>
              <a:rPr lang="pt-BR" dirty="0"/>
            </a:br>
            <a:br>
              <a:rPr lang="pt-BR" dirty="0"/>
            </a:br>
            <a:br>
              <a:rPr lang="pt-BR" dirty="0"/>
            </a:br>
            <a:br>
              <a:rPr lang="pt-BR" dirty="0"/>
            </a:br>
            <a:r>
              <a:rPr lang="pt-BR" dirty="0"/>
              <a:t>Notas Explicativas</a:t>
            </a:r>
            <a:br>
              <a:rPr lang="pt-BR" dirty="0"/>
            </a:br>
            <a:endParaRPr lang="pt-BR" dirty="0"/>
          </a:p>
        </p:txBody>
      </p:sp>
      <p:sp>
        <p:nvSpPr>
          <p:cNvPr id="22" name="Espaço Reservado para Rodapé 93">
            <a:extLst>
              <a:ext uri="{FF2B5EF4-FFF2-40B4-BE49-F238E27FC236}">
                <a16:creationId xmlns:a16="http://schemas.microsoft.com/office/drawing/2014/main" id="{13D23484-1064-40F8-FB6D-B80FA82605E3}"/>
              </a:ext>
            </a:extLst>
          </p:cNvPr>
          <p:cNvSpPr>
            <a:spLocks noGrp="1"/>
          </p:cNvSpPr>
          <p:nvPr>
            <p:ph type="ftr" sz="quarter" idx="11"/>
          </p:nvPr>
        </p:nvSpPr>
        <p:spPr>
          <a:xfrm>
            <a:off x="6864927" y="6675437"/>
            <a:ext cx="4114800" cy="365125"/>
          </a:xfrm>
        </p:spPr>
        <p:txBody>
          <a:bodyPr rtlCol="0"/>
          <a:lstStyle/>
          <a:p>
            <a:pPr rtl="0"/>
            <a:r>
              <a:rPr lang="pt-BR" dirty="0"/>
              <a:t>Assembleia  Geral Ordinária</a:t>
            </a:r>
          </a:p>
        </p:txBody>
      </p:sp>
      <p:sp>
        <p:nvSpPr>
          <p:cNvPr id="6" name="Espaço Reservado para Número de Slide 5">
            <a:extLst>
              <a:ext uri="{FF2B5EF4-FFF2-40B4-BE49-F238E27FC236}">
                <a16:creationId xmlns:a16="http://schemas.microsoft.com/office/drawing/2014/main" id="{5C529ADF-839F-BF15-45A9-9E78DD3D2595}"/>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21</a:t>
            </a:fld>
            <a:endParaRPr lang="pt-BR" noProof="0"/>
          </a:p>
        </p:txBody>
      </p:sp>
      <p:sp>
        <p:nvSpPr>
          <p:cNvPr id="5" name="Rectangle 1">
            <a:extLst>
              <a:ext uri="{FF2B5EF4-FFF2-40B4-BE49-F238E27FC236}">
                <a16:creationId xmlns:a16="http://schemas.microsoft.com/office/drawing/2014/main" id="{922D9EFB-E3CF-2E3B-2603-4C4AA12275F7}"/>
              </a:ext>
            </a:extLst>
          </p:cNvPr>
          <p:cNvSpPr>
            <a:spLocks noChangeArrowheads="1"/>
          </p:cNvSpPr>
          <p:nvPr/>
        </p:nvSpPr>
        <p:spPr bwMode="auto">
          <a:xfrm>
            <a:off x="362529" y="1124774"/>
            <a:ext cx="6157372"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15 – RECEITAS EVENTUAIS</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Espaço Reservado para Rodapé 93">
            <a:extLst>
              <a:ext uri="{FF2B5EF4-FFF2-40B4-BE49-F238E27FC236}">
                <a16:creationId xmlns:a16="http://schemas.microsoft.com/office/drawing/2014/main" id="{634F3571-37F6-DB14-7985-166D3C139613}"/>
              </a:ext>
            </a:extLst>
          </p:cNvPr>
          <p:cNvSpPr txBox="1">
            <a:spLocks/>
          </p:cNvSpPr>
          <p:nvPr/>
        </p:nvSpPr>
        <p:spPr>
          <a:xfrm>
            <a:off x="4038600" y="6356350"/>
            <a:ext cx="4114800" cy="365125"/>
          </a:xfrm>
          <a:prstGeom prst="rect">
            <a:avLst/>
          </a:prstGeom>
        </p:spPr>
        <p:txBody>
          <a:bodyPr vert="horz" lIns="91440" tIns="45720" rIns="91440" bIns="45720" rtlCol="0" anchor="ctr"/>
          <a:lstStyle>
            <a:defPPr rtl="0">
              <a:defRPr lang="pt-BR"/>
            </a:defPPr>
            <a:lvl1pPr marL="0" algn="ctr" defTabSz="914400" rtl="0" eaLnBrk="1" latinLnBrk="0" hangingPunct="1">
              <a:defRPr sz="900" kern="1200">
                <a:solidFill>
                  <a:schemeClr val="accent5">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a:t>Assembleia  Geral Ordinária</a:t>
            </a:r>
            <a:endParaRPr lang="pt-BR" dirty="0"/>
          </a:p>
        </p:txBody>
      </p:sp>
      <p:graphicFrame>
        <p:nvGraphicFramePr>
          <p:cNvPr id="8" name="Tabela 7">
            <a:extLst>
              <a:ext uri="{FF2B5EF4-FFF2-40B4-BE49-F238E27FC236}">
                <a16:creationId xmlns:a16="http://schemas.microsoft.com/office/drawing/2014/main" id="{22619851-49A6-B269-1341-15F0938A2FE6}"/>
              </a:ext>
            </a:extLst>
          </p:cNvPr>
          <p:cNvGraphicFramePr>
            <a:graphicFrameLocks noGrp="1"/>
          </p:cNvGraphicFramePr>
          <p:nvPr>
            <p:extLst>
              <p:ext uri="{D42A27DB-BD31-4B8C-83A1-F6EECF244321}">
                <p14:modId xmlns:p14="http://schemas.microsoft.com/office/powerpoint/2010/main" val="3315046667"/>
              </p:ext>
            </p:extLst>
          </p:nvPr>
        </p:nvGraphicFramePr>
        <p:xfrm>
          <a:off x="362529" y="1581892"/>
          <a:ext cx="4566088" cy="906875"/>
        </p:xfrm>
        <a:graphic>
          <a:graphicData uri="http://schemas.openxmlformats.org/drawingml/2006/table">
            <a:tbl>
              <a:tblPr firstRow="1" firstCol="1" bandRow="1"/>
              <a:tblGrid>
                <a:gridCol w="2314106">
                  <a:extLst>
                    <a:ext uri="{9D8B030D-6E8A-4147-A177-3AD203B41FA5}">
                      <a16:colId xmlns:a16="http://schemas.microsoft.com/office/drawing/2014/main" val="1985565646"/>
                    </a:ext>
                  </a:extLst>
                </a:gridCol>
                <a:gridCol w="1087164">
                  <a:extLst>
                    <a:ext uri="{9D8B030D-6E8A-4147-A177-3AD203B41FA5}">
                      <a16:colId xmlns:a16="http://schemas.microsoft.com/office/drawing/2014/main" val="3851905441"/>
                    </a:ext>
                  </a:extLst>
                </a:gridCol>
                <a:gridCol w="1164818">
                  <a:extLst>
                    <a:ext uri="{9D8B030D-6E8A-4147-A177-3AD203B41FA5}">
                      <a16:colId xmlns:a16="http://schemas.microsoft.com/office/drawing/2014/main" val="3535033457"/>
                    </a:ext>
                  </a:extLst>
                </a:gridCol>
              </a:tblGrid>
              <a:tr h="329781">
                <a:tc>
                  <a:txBody>
                    <a:bodyPr/>
                    <a:lstStyle/>
                    <a:p>
                      <a:pPr>
                        <a:lnSpc>
                          <a:spcPct val="115000"/>
                        </a:lnSpc>
                      </a:pPr>
                      <a:endParaRPr lang="pt-BR" sz="1100" kern="100" dirty="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3483200"/>
                  </a:ext>
                </a:extLst>
              </a:tr>
              <a:tr h="288547">
                <a:tc>
                  <a:txBody>
                    <a:bodyPr/>
                    <a:lstStyle/>
                    <a:p>
                      <a:pPr>
                        <a:lnSpc>
                          <a:spcPct val="115000"/>
                        </a:lnSpc>
                        <a:spcAft>
                          <a:spcPts val="800"/>
                        </a:spcAft>
                        <a:buNone/>
                      </a:pPr>
                      <a:r>
                        <a:rPr lang="pt-BR" sz="1200" kern="0" dirty="0">
                          <a:effectLst/>
                          <a:latin typeface="Aptos Narrow" panose="020B0004020202020204" pitchFamily="34" charset="0"/>
                          <a:ea typeface="Times New Roman" panose="02020603050405020304" pitchFamily="18" charset="0"/>
                          <a:cs typeface="Times New Roman" panose="02020603050405020304" pitchFamily="18" charset="0"/>
                        </a:rPr>
                        <a:t>Resultado na Venda de Bens</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2.742.994,01</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54.234.455,62</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549698"/>
                  </a:ext>
                </a:extLst>
              </a:tr>
              <a:tr h="288547">
                <a:tc>
                  <a:txBody>
                    <a:bodyPr/>
                    <a:lstStyle/>
                    <a:p>
                      <a:pP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Receitas Eventuais</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2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2.742.994,01</a:t>
                      </a:r>
                      <a:endParaRPr lang="pt-BR" sz="14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2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54.234.455,62</a:t>
                      </a:r>
                      <a:endParaRPr lang="pt-BR"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3187777"/>
                  </a:ext>
                </a:extLst>
              </a:tr>
            </a:tbl>
          </a:graphicData>
        </a:graphic>
      </p:graphicFrame>
      <p:sp>
        <p:nvSpPr>
          <p:cNvPr id="11" name="CaixaDeTexto 10">
            <a:extLst>
              <a:ext uri="{FF2B5EF4-FFF2-40B4-BE49-F238E27FC236}">
                <a16:creationId xmlns:a16="http://schemas.microsoft.com/office/drawing/2014/main" id="{58126631-6802-B6FC-E531-387FABCFEE9B}"/>
              </a:ext>
            </a:extLst>
          </p:cNvPr>
          <p:cNvSpPr txBox="1"/>
          <p:nvPr/>
        </p:nvSpPr>
        <p:spPr>
          <a:xfrm>
            <a:off x="283464" y="2807854"/>
            <a:ext cx="11301984" cy="718915"/>
          </a:xfrm>
          <a:prstGeom prst="rect">
            <a:avLst/>
          </a:prstGeom>
          <a:noFill/>
        </p:spPr>
        <p:txBody>
          <a:bodyPr wrap="square">
            <a:spAutoFit/>
          </a:bodyPr>
          <a:lstStyle/>
          <a:p>
            <a:pPr algn="just">
              <a:lnSpc>
                <a:spcPct val="115000"/>
              </a:lnSpc>
              <a:spcAft>
                <a:spcPts val="800"/>
              </a:spcAft>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O valor registrado como receitas eventuais corresponde a 50% do débito estimado em execução da União Federal, referente às taxas do Serviço de Patrimônio da União (SPU). Esse montante foi reconhecido após decisão favorável em ação anulatória e está respaldado nos instrumentos firmados referente a venda dos lotes no município de Guaratuba-Pr.</a:t>
            </a:r>
          </a:p>
        </p:txBody>
      </p:sp>
      <p:sp>
        <p:nvSpPr>
          <p:cNvPr id="12" name="Rectangle 1">
            <a:extLst>
              <a:ext uri="{FF2B5EF4-FFF2-40B4-BE49-F238E27FC236}">
                <a16:creationId xmlns:a16="http://schemas.microsoft.com/office/drawing/2014/main" id="{54B308BA-860F-A7C0-C217-54646D20637E}"/>
              </a:ext>
            </a:extLst>
          </p:cNvPr>
          <p:cNvSpPr>
            <a:spLocks noChangeArrowheads="1"/>
          </p:cNvSpPr>
          <p:nvPr/>
        </p:nvSpPr>
        <p:spPr bwMode="auto">
          <a:xfrm>
            <a:off x="283464" y="3636376"/>
            <a:ext cx="6157372" cy="361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15000"/>
              </a:lnSpc>
              <a:spcAft>
                <a:spcPts val="800"/>
              </a:spcAft>
            </a:pPr>
            <a:r>
              <a:rPr lang="pt-BR" sz="1600" b="1" kern="100" dirty="0">
                <a:effectLst/>
                <a:latin typeface="Aptos" panose="020B0004020202020204" pitchFamily="34" charset="0"/>
                <a:ea typeface="Aptos" panose="020B0004020202020204" pitchFamily="34" charset="0"/>
                <a:cs typeface="Times New Roman" panose="02020603050405020304" pitchFamily="18" charset="0"/>
              </a:rPr>
              <a:t>NOTA 16 RESULTADO FINANCEIRO LÍQUIDO</a:t>
            </a:r>
            <a:endParaRPr lang="pt-BR" sz="16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5" name="Tabela 14">
            <a:extLst>
              <a:ext uri="{FF2B5EF4-FFF2-40B4-BE49-F238E27FC236}">
                <a16:creationId xmlns:a16="http://schemas.microsoft.com/office/drawing/2014/main" id="{E1AB87AD-214D-8346-6500-F47A4C8C3752}"/>
              </a:ext>
            </a:extLst>
          </p:cNvPr>
          <p:cNvGraphicFramePr>
            <a:graphicFrameLocks noGrp="1"/>
          </p:cNvGraphicFramePr>
          <p:nvPr>
            <p:extLst>
              <p:ext uri="{D42A27DB-BD31-4B8C-83A1-F6EECF244321}">
                <p14:modId xmlns:p14="http://schemas.microsoft.com/office/powerpoint/2010/main" val="2487034746"/>
              </p:ext>
            </p:extLst>
          </p:nvPr>
        </p:nvGraphicFramePr>
        <p:xfrm>
          <a:off x="343571" y="4032419"/>
          <a:ext cx="4604003" cy="1107640"/>
        </p:xfrm>
        <a:graphic>
          <a:graphicData uri="http://schemas.openxmlformats.org/drawingml/2006/table">
            <a:tbl>
              <a:tblPr firstRow="1" firstCol="1" bandRow="1"/>
              <a:tblGrid>
                <a:gridCol w="2333321">
                  <a:extLst>
                    <a:ext uri="{9D8B030D-6E8A-4147-A177-3AD203B41FA5}">
                      <a16:colId xmlns:a16="http://schemas.microsoft.com/office/drawing/2014/main" val="1339662116"/>
                    </a:ext>
                  </a:extLst>
                </a:gridCol>
                <a:gridCol w="1096191">
                  <a:extLst>
                    <a:ext uri="{9D8B030D-6E8A-4147-A177-3AD203B41FA5}">
                      <a16:colId xmlns:a16="http://schemas.microsoft.com/office/drawing/2014/main" val="2208161736"/>
                    </a:ext>
                  </a:extLst>
                </a:gridCol>
                <a:gridCol w="1174491">
                  <a:extLst>
                    <a:ext uri="{9D8B030D-6E8A-4147-A177-3AD203B41FA5}">
                      <a16:colId xmlns:a16="http://schemas.microsoft.com/office/drawing/2014/main" val="3919209896"/>
                    </a:ext>
                  </a:extLst>
                </a:gridCol>
              </a:tblGrid>
              <a:tr h="287032">
                <a:tc>
                  <a:txBody>
                    <a:bodyPr/>
                    <a:lstStyle/>
                    <a:p>
                      <a:pPr>
                        <a:lnSpc>
                          <a:spcPct val="115000"/>
                        </a:lnSpc>
                      </a:pPr>
                      <a:endParaRPr lang="pt-BR" sz="1200" kern="100">
                        <a:effectLst/>
                        <a:latin typeface="Aptos" panose="020B0004020202020204" pitchFamily="34"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31/12/2025</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31/12/2024</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7333229"/>
                  </a:ext>
                </a:extLst>
              </a:tr>
              <a:tr h="273536">
                <a:tc>
                  <a:txBody>
                    <a:bodyPr/>
                    <a:lstStyle/>
                    <a:p>
                      <a:pP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Receitas financeiras</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3.441.429,85</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2.300.489,98</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01286574"/>
                  </a:ext>
                </a:extLst>
              </a:tr>
              <a:tr h="273536">
                <a:tc>
                  <a:txBody>
                    <a:bodyPr/>
                    <a:lstStyle/>
                    <a:p>
                      <a:pPr>
                        <a:lnSpc>
                          <a:spcPct val="115000"/>
                        </a:lnSpc>
                        <a:spcAft>
                          <a:spcPts val="800"/>
                        </a:spcAft>
                        <a:buNone/>
                      </a:pPr>
                      <a:r>
                        <a:rPr lang="pt-BR"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Despesas Financeiras</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-592.325,28</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100"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-2.579.258,08</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4613252"/>
                  </a:ext>
                </a:extLst>
              </a:tr>
              <a:tr h="273536">
                <a:tc>
                  <a:txBody>
                    <a:bodyPr/>
                    <a:lstStyle/>
                    <a:p>
                      <a:pPr>
                        <a:lnSpc>
                          <a:spcPct val="115000"/>
                        </a:lnSpc>
                        <a:spcAft>
                          <a:spcPts val="800"/>
                        </a:spcAft>
                        <a:buNone/>
                      </a:pPr>
                      <a:r>
                        <a:rPr lang="pt-BR" sz="1100" b="1" kern="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Resultado Financeiro Líquido</a:t>
                      </a:r>
                      <a:endParaRPr lang="pt-BR" sz="1200" kern="10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a:noFill/>
                    </a:lnT>
                    <a:lnB>
                      <a:noFill/>
                    </a:lnB>
                    <a:noFill/>
                  </a:tcPr>
                </a:tc>
                <a:tc>
                  <a:txBody>
                    <a:bodyPr/>
                    <a:lstStyle/>
                    <a:p>
                      <a:pPr algn="r">
                        <a:lnSpc>
                          <a:spcPct val="115000"/>
                        </a:lnSpc>
                        <a:spcAft>
                          <a:spcPts val="800"/>
                        </a:spcAft>
                        <a:buNone/>
                      </a:pPr>
                      <a:r>
                        <a:rPr lang="pt-BR" sz="11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2.849.104,57</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800"/>
                        </a:spcAft>
                        <a:buNone/>
                      </a:pPr>
                      <a:r>
                        <a:rPr lang="pt-BR" sz="1100" b="1" kern="0" dirty="0">
                          <a:solidFill>
                            <a:srgbClr val="000000"/>
                          </a:solidFill>
                          <a:effectLst/>
                          <a:latin typeface="Aptos Narrow" panose="020B0004020202020204" pitchFamily="34" charset="0"/>
                          <a:ea typeface="Times New Roman" panose="02020603050405020304" pitchFamily="18" charset="0"/>
                          <a:cs typeface="Times New Roman" panose="02020603050405020304" pitchFamily="18" charset="0"/>
                        </a:rPr>
                        <a:t>-278.768,10</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2714285"/>
                  </a:ext>
                </a:extLst>
              </a:tr>
            </a:tbl>
          </a:graphicData>
        </a:graphic>
      </p:graphicFrame>
      <p:sp>
        <p:nvSpPr>
          <p:cNvPr id="16" name="CaixaDeTexto 15">
            <a:extLst>
              <a:ext uri="{FF2B5EF4-FFF2-40B4-BE49-F238E27FC236}">
                <a16:creationId xmlns:a16="http://schemas.microsoft.com/office/drawing/2014/main" id="{C1019DAE-A506-73A5-B104-FFC5526D70B2}"/>
              </a:ext>
            </a:extLst>
          </p:cNvPr>
          <p:cNvSpPr txBox="1"/>
          <p:nvPr/>
        </p:nvSpPr>
        <p:spPr>
          <a:xfrm>
            <a:off x="283464" y="5248709"/>
            <a:ext cx="11365992" cy="998991"/>
          </a:xfrm>
          <a:prstGeom prst="rect">
            <a:avLst/>
          </a:prstGeom>
          <a:noFill/>
        </p:spPr>
        <p:txBody>
          <a:bodyPr wrap="square">
            <a:spAutoFit/>
          </a:bodyPr>
          <a:lstStyle/>
          <a:p>
            <a:pPr algn="just">
              <a:lnSpc>
                <a:spcPct val="115000"/>
              </a:lnSpc>
              <a:spcAft>
                <a:spcPts val="800"/>
              </a:spcAft>
              <a:buNone/>
            </a:pPr>
            <a:r>
              <a:rPr lang="pt-BR" sz="1150" kern="100" dirty="0">
                <a:effectLst/>
                <a:latin typeface="Aptos" panose="020B0004020202020204" pitchFamily="34" charset="0"/>
                <a:ea typeface="Aptos" panose="020B0004020202020204" pitchFamily="34" charset="0"/>
                <a:cs typeface="Times New Roman" panose="02020603050405020304" pitchFamily="18" charset="0"/>
              </a:rPr>
              <a:t>O Resultado Financeiro Líquido reflete os efeitos das operações financeiras da Associação. As receitas financeiras correspondem aos rendimentos obtidos a partir das aplicações dos recursos disponíveis junto às instituições bancárias, como Bradesco e Safra.</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pt-BR" sz="1150" kern="100" dirty="0">
                <a:effectLst/>
                <a:latin typeface="Aptos" panose="020B0004020202020204" pitchFamily="34" charset="0"/>
                <a:ea typeface="Aptos" panose="020B0004020202020204" pitchFamily="34" charset="0"/>
                <a:cs typeface="Times New Roman" panose="02020603050405020304" pitchFamily="18" charset="0"/>
              </a:rPr>
              <a:t>Por sua vez, as despesas financeiras estão relacionadas, principalmente, à incidência do Imposto de Renda Retido na Fonte (IRRF) sobre os rendimentos provenientes dessas aplicações. Assim, o resultado líquido evidencia o impacto direto das movimentações financeiras sobre o desempenho econômico da entidade.</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33640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A9A70-FC35-256F-6AE8-12D2D7C5EAAD}"/>
            </a:ext>
          </a:extLst>
        </p:cNvPr>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2F35B420-1421-9E47-C532-5AF9A47563CB}"/>
              </a:ext>
            </a:extLst>
          </p:cNvPr>
          <p:cNvSpPr>
            <a:spLocks noGrp="1"/>
          </p:cNvSpPr>
          <p:nvPr>
            <p:ph type="sldNum" sz="quarter" idx="12"/>
          </p:nvPr>
        </p:nvSpPr>
        <p:spPr/>
        <p:txBody>
          <a:bodyPr anchor="ctr">
            <a:normAutofit/>
          </a:bodyPr>
          <a:lstStyle/>
          <a:p>
            <a:pPr rtl="0">
              <a:spcAft>
                <a:spcPts val="600"/>
              </a:spcAft>
            </a:pPr>
            <a:fld id="{B5CEABB6-07DC-46E8-9B57-56EC44A396E5}" type="slidenum">
              <a:rPr lang="pt-BR" noProof="0" smtClean="0"/>
              <a:pPr rtl="0">
                <a:spcAft>
                  <a:spcPts val="600"/>
                </a:spcAft>
              </a:pPr>
              <a:t>22</a:t>
            </a:fld>
            <a:endParaRPr lang="pt-BR" noProof="0"/>
          </a:p>
        </p:txBody>
      </p:sp>
      <p:sp>
        <p:nvSpPr>
          <p:cNvPr id="8" name="Title 1">
            <a:extLst>
              <a:ext uri="{FF2B5EF4-FFF2-40B4-BE49-F238E27FC236}">
                <a16:creationId xmlns:a16="http://schemas.microsoft.com/office/drawing/2014/main" id="{CCBD4427-E7EF-0CB7-6A65-65156472CF65}"/>
              </a:ext>
            </a:extLst>
          </p:cNvPr>
          <p:cNvSpPr txBox="1">
            <a:spLocks/>
          </p:cNvSpPr>
          <p:nvPr/>
        </p:nvSpPr>
        <p:spPr>
          <a:xfrm>
            <a:off x="2517807" y="603389"/>
            <a:ext cx="6890385" cy="75818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4400" b="1" kern="1200">
                <a:solidFill>
                  <a:schemeClr val="accent4"/>
                </a:solidFill>
                <a:latin typeface="+mj-lt"/>
                <a:ea typeface="+mj-ea"/>
                <a:cs typeface="+mj-cs"/>
              </a:defRPr>
            </a:lvl1pPr>
          </a:lstStyle>
          <a:p>
            <a:r>
              <a:rPr lang="en-US" dirty="0"/>
              <a:t>Parecer do Conselho Fiscal</a:t>
            </a:r>
          </a:p>
        </p:txBody>
      </p:sp>
      <p:sp>
        <p:nvSpPr>
          <p:cNvPr id="20" name="CaixaDeTexto 19">
            <a:extLst>
              <a:ext uri="{FF2B5EF4-FFF2-40B4-BE49-F238E27FC236}">
                <a16:creationId xmlns:a16="http://schemas.microsoft.com/office/drawing/2014/main" id="{FB18459E-4304-881F-D454-FDF01FF94545}"/>
              </a:ext>
            </a:extLst>
          </p:cNvPr>
          <p:cNvSpPr txBox="1"/>
          <p:nvPr/>
        </p:nvSpPr>
        <p:spPr>
          <a:xfrm>
            <a:off x="123444" y="2035398"/>
            <a:ext cx="11945112" cy="4822602"/>
          </a:xfrm>
          <a:prstGeom prst="rect">
            <a:avLst/>
          </a:prstGeom>
          <a:noFill/>
        </p:spPr>
        <p:txBody>
          <a:bodyPr wrap="square">
            <a:spAutoFit/>
          </a:bodyPr>
          <a:lstStyle/>
          <a:p>
            <a:pPr algn="ctr">
              <a:spcAft>
                <a:spcPts val="800"/>
              </a:spcAft>
              <a:buNone/>
            </a:pPr>
            <a:r>
              <a:rPr lang="pt-BR" sz="1800" b="1" kern="100" dirty="0">
                <a:effectLst/>
                <a:latin typeface="Aptos" panose="020B0004020202020204" pitchFamily="34" charset="0"/>
                <a:ea typeface="Aptos" panose="020B0004020202020204" pitchFamily="34" charset="0"/>
                <a:cs typeface="Times New Roman" panose="02020603050405020304" pitchFamily="18" charset="0"/>
              </a:rPr>
              <a:t>PARECER DO CONSELHO FISCAL DA ASSOCIAÇÃO BRASIL SOBRE A PRESTAÇÃO DE CONTAS DO EXERCÍCIO SOCIAL  ENCERRADO EM 31 DE DEZEMBRO DE  2025.</a:t>
            </a: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O Conselho Fiscal da Associação Brasil, no exercício de suas atribuições legais e estatutárias, examinou:</a:t>
            </a:r>
          </a:p>
          <a:p>
            <a:pPr algn="just">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1</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Relatório da Administração referente ao exercício social encerrado em 31 de dezembro de 2025;</a:t>
            </a:r>
          </a:p>
          <a:p>
            <a:pPr algn="just">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2</a:t>
            </a:r>
            <a:r>
              <a:rPr lang="pt-BR" sz="1200" kern="100" dirty="0">
                <a:effectLst/>
                <a:latin typeface="Aptos" panose="020B0004020202020204" pitchFamily="34" charset="0"/>
                <a:ea typeface="Aptos" panose="020B0004020202020204" pitchFamily="34" charset="0"/>
                <a:cs typeface="Times New Roman" panose="02020603050405020304" pitchFamily="18" charset="0"/>
              </a:rPr>
              <a:t>. Demonstrações Financeiras (Balanço Patrimonial, Demonstração do Resultado, Demonstração dos Fluxos de Caixa, Demonstração das Mutações do Patrimônio Líquido), acompanhadas das notas explicativas;</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Após análise, este Conselho Fiscal constatou que:</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O Relatório da Administração reflete adequadamente a situação econômico-financeira da companhia.</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As Demonstrações Financeiras foram elaboradas em conformidade com as práticas contábeis adotadas no Brasil.</a:t>
            </a:r>
          </a:p>
          <a:p>
            <a:pPr algn="just">
              <a:spcAft>
                <a:spcPts val="800"/>
              </a:spcAft>
              <a:buNone/>
            </a:pPr>
            <a:r>
              <a:rPr lang="pt-BR" sz="1200" b="1" kern="100" dirty="0">
                <a:effectLst/>
                <a:latin typeface="Aptos" panose="020B0004020202020204" pitchFamily="34" charset="0"/>
                <a:ea typeface="Aptos" panose="020B0004020202020204" pitchFamily="34" charset="0"/>
                <a:cs typeface="Times New Roman" panose="02020603050405020304" pitchFamily="18" charset="0"/>
              </a:rPr>
              <a:t>Conclusão:</a:t>
            </a:r>
            <a:endParaRPr lang="pt-BR"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O Conselho Fiscal opina favoravelmente à aprovação do Relatório da Administração, das Demonstrações Financeiras do Resultado do exercício social encerrado em 31 de dezembro de 2025, recomendando sua apreciação pela Assembleia Geral Ordinária.</a:t>
            </a:r>
          </a:p>
          <a:p>
            <a:pPr algn="just">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Curitiba - Pr, 15 de março de 2026.</a:t>
            </a:r>
          </a:p>
          <a:p>
            <a:pPr algn="ctr">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Conselho Fiscal da Associação Brasil</a:t>
            </a:r>
          </a:p>
          <a:p>
            <a:pPr>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800"/>
              </a:spcAft>
              <a:buNone/>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LUIZ NEUDY KLEIN				JOÃO MENDES SANCHES				PEDRO DELSON MENCK</a:t>
            </a:r>
          </a:p>
          <a:p>
            <a:pPr>
              <a:lnSpc>
                <a:spcPct val="115000"/>
              </a:lnSpc>
              <a:spcAft>
                <a:spcPts val="800"/>
              </a:spcAft>
            </a:pPr>
            <a:r>
              <a:rPr lang="pt-BR" sz="1200" kern="100" dirty="0">
                <a:effectLst/>
                <a:latin typeface="Aptos" panose="020B0004020202020204" pitchFamily="34" charset="0"/>
                <a:ea typeface="Aptos" panose="020B0004020202020204" pitchFamily="34" charset="0"/>
                <a:cs typeface="Times New Roman" panose="02020603050405020304" pitchFamily="18" charset="0"/>
              </a:rPr>
              <a:t>Coordenador do Conselho Fiscal		             	           Secretário				          Conselheiro   </a:t>
            </a:r>
          </a:p>
        </p:txBody>
      </p:sp>
    </p:spTree>
    <p:extLst>
      <p:ext uri="{BB962C8B-B14F-4D97-AF65-F5344CB8AC3E}">
        <p14:creationId xmlns:p14="http://schemas.microsoft.com/office/powerpoint/2010/main" val="900973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0CAB5493-D531-DB78-E798-5B730DD78EAA}"/>
              </a:ext>
            </a:extLst>
          </p:cNvPr>
          <p:cNvGraphicFramePr>
            <a:graphicFrameLocks noGrp="1"/>
          </p:cNvGraphicFramePr>
          <p:nvPr>
            <p:extLst>
              <p:ext uri="{D42A27DB-BD31-4B8C-83A1-F6EECF244321}">
                <p14:modId xmlns:p14="http://schemas.microsoft.com/office/powerpoint/2010/main" val="2858044008"/>
              </p:ext>
            </p:extLst>
          </p:nvPr>
        </p:nvGraphicFramePr>
        <p:xfrm>
          <a:off x="5442711" y="1221736"/>
          <a:ext cx="6398986" cy="4414528"/>
        </p:xfrm>
        <a:graphic>
          <a:graphicData uri="http://schemas.openxmlformats.org/drawingml/2006/table">
            <a:tbl>
              <a:tblPr bandRow="1">
                <a:tableStyleId>{5C22544A-7EE6-4342-B048-85BDC9FD1C3A}</a:tableStyleId>
              </a:tblPr>
              <a:tblGrid>
                <a:gridCol w="3199493">
                  <a:extLst>
                    <a:ext uri="{9D8B030D-6E8A-4147-A177-3AD203B41FA5}">
                      <a16:colId xmlns:a16="http://schemas.microsoft.com/office/drawing/2014/main" val="9432994"/>
                    </a:ext>
                  </a:extLst>
                </a:gridCol>
                <a:gridCol w="3199493">
                  <a:extLst>
                    <a:ext uri="{9D8B030D-6E8A-4147-A177-3AD203B41FA5}">
                      <a16:colId xmlns:a16="http://schemas.microsoft.com/office/drawing/2014/main" val="3275065461"/>
                    </a:ext>
                  </a:extLst>
                </a:gridCol>
              </a:tblGrid>
              <a:tr h="22072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500" b="1" i="0" u="none" strike="noStrike" kern="1200" cap="none" spc="0" normalizeH="0" baseline="0" noProof="0" dirty="0">
                          <a:ln>
                            <a:noFill/>
                          </a:ln>
                          <a:solidFill>
                            <a:srgbClr val="A0DADE"/>
                          </a:solidFill>
                          <a:effectLst/>
                          <a:uLnTx/>
                          <a:uFillTx/>
                          <a:latin typeface="+mn-lt"/>
                          <a:ea typeface="+mn-ea"/>
                          <a:cs typeface="+mn-cs"/>
                        </a:rPr>
                        <a:t>Telefone</a:t>
                      </a:r>
                      <a:r>
                        <a:rPr lang="pt-BR" sz="1400" b="0" i="0" dirty="0">
                          <a:solidFill>
                            <a:srgbClr val="FFFFFF"/>
                          </a:solidFill>
                          <a:effectLst/>
                          <a:latin typeface="Montserrat" panose="000005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t-BR" sz="1400" b="0" i="0" dirty="0">
                        <a:solidFill>
                          <a:srgbClr val="FFFFFF"/>
                        </a:solidFill>
                        <a:effectLst/>
                        <a:latin typeface="Montserrat"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i="0" dirty="0">
                          <a:solidFill>
                            <a:srgbClr val="FFFFFF"/>
                          </a:solidFill>
                          <a:effectLst/>
                          <a:latin typeface="Montserrat" panose="00000500000000000000" pitchFamily="2" charset="0"/>
                        </a:rPr>
                        <a:t>(41) 3521-5449</a:t>
                      </a:r>
                      <a:endParaRPr lang="pt-BR" sz="1400" b="0" dirty="0">
                        <a:solidFill>
                          <a:srgbClr val="FF0000"/>
                        </a:solidFill>
                        <a:latin typeface="Montserrat" panose="00000500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0" lang="pt-BR" sz="1700" b="1" i="0" u="none" strike="noStrike" kern="1200" cap="none" spc="0" normalizeH="0" baseline="0" noProof="0" dirty="0">
                          <a:ln>
                            <a:noFill/>
                          </a:ln>
                          <a:solidFill>
                            <a:srgbClr val="A0DADE"/>
                          </a:solidFill>
                          <a:effectLst/>
                          <a:uLnTx/>
                          <a:uFillTx/>
                          <a:latin typeface="+mn-lt"/>
                          <a:ea typeface="+mn-ea"/>
                          <a:cs typeface="+mn-cs"/>
                        </a:rPr>
                        <a:t>Whatsapp</a:t>
                      </a:r>
                    </a:p>
                    <a:p>
                      <a:pPr algn="ctr"/>
                      <a:endParaRPr lang="pt-BR" sz="1400" b="0" dirty="0">
                        <a:latin typeface="Montserrat" panose="00000500000000000000" pitchFamily="2" charset="0"/>
                      </a:endParaRPr>
                    </a:p>
                    <a:p>
                      <a:pPr algn="ctr"/>
                      <a:r>
                        <a:rPr lang="pt-BR" sz="1400" b="0" dirty="0">
                          <a:solidFill>
                            <a:schemeClr val="bg1"/>
                          </a:solidFill>
                          <a:latin typeface="Montserrat" panose="00000500000000000000" pitchFamily="2" charset="0"/>
                        </a:rPr>
                        <a:t>+41 99736-1027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7570381"/>
                  </a:ext>
                </a:extLst>
              </a:tr>
              <a:tr h="22072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dirty="0">
                          <a:solidFill>
                            <a:schemeClr val="bg1"/>
                          </a:solidFill>
                          <a:latin typeface="Montserrat" panose="00000500000000000000" pitchFamily="2" charset="0"/>
                        </a:rPr>
                        <a:t>associacao.brasil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400" b="0" dirty="0">
                          <a:solidFill>
                            <a:schemeClr val="bg1"/>
                          </a:solidFill>
                          <a:latin typeface="Montserrat" panose="00000500000000000000" pitchFamily="2" charset="0"/>
                        </a:rPr>
                        <a:t>https://associacaobrasil.com.br/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9768480"/>
                  </a:ext>
                </a:extLst>
              </a:tr>
            </a:tbl>
          </a:graphicData>
        </a:graphic>
      </p:graphicFrame>
      <p:sp>
        <p:nvSpPr>
          <p:cNvPr id="2" name="Título 1">
            <a:extLst>
              <a:ext uri="{FF2B5EF4-FFF2-40B4-BE49-F238E27FC236}">
                <a16:creationId xmlns:a16="http://schemas.microsoft.com/office/drawing/2014/main" id="{7E9A04E9-DA09-44FE-AB0C-6C47A1A96054}"/>
              </a:ext>
            </a:extLst>
          </p:cNvPr>
          <p:cNvSpPr>
            <a:spLocks noGrp="1"/>
          </p:cNvSpPr>
          <p:nvPr>
            <p:ph type="title"/>
          </p:nvPr>
        </p:nvSpPr>
        <p:spPr>
          <a:xfrm>
            <a:off x="838200" y="365125"/>
            <a:ext cx="3298418" cy="2621139"/>
          </a:xfrm>
        </p:spPr>
        <p:txBody>
          <a:bodyPr rtlCol="0"/>
          <a:lstStyle/>
          <a:p>
            <a:pPr rtl="0"/>
            <a:r>
              <a:rPr lang="pt-BR"/>
              <a:t>Dados de contato</a:t>
            </a:r>
          </a:p>
        </p:txBody>
      </p:sp>
      <p:sp>
        <p:nvSpPr>
          <p:cNvPr id="72" name="Espaço Reservado para Texto 71">
            <a:extLst>
              <a:ext uri="{FF2B5EF4-FFF2-40B4-BE49-F238E27FC236}">
                <a16:creationId xmlns:a16="http://schemas.microsoft.com/office/drawing/2014/main" id="{A1C5BD91-F8E9-4D4A-81CB-189DD8CBD1CC}"/>
              </a:ext>
            </a:extLst>
          </p:cNvPr>
          <p:cNvSpPr>
            <a:spLocks noGrp="1"/>
          </p:cNvSpPr>
          <p:nvPr>
            <p:ph type="body" sz="quarter" idx="57"/>
          </p:nvPr>
        </p:nvSpPr>
        <p:spPr>
          <a:xfrm>
            <a:off x="838200" y="4423622"/>
            <a:ext cx="3200400" cy="844707"/>
          </a:xfrm>
        </p:spPr>
        <p:txBody>
          <a:bodyPr rtlCol="0"/>
          <a:lstStyle/>
          <a:p>
            <a:pPr rtl="0"/>
            <a:r>
              <a:rPr lang="pt-BR" dirty="0"/>
              <a:t>Para questões ou preocupações, segue-se uma lista de contatos pelos quais você pode obter ajuda:</a:t>
            </a:r>
          </a:p>
        </p:txBody>
      </p:sp>
      <p:sp>
        <p:nvSpPr>
          <p:cNvPr id="12" name="Espaço Reservado para Rodapé 93">
            <a:extLst>
              <a:ext uri="{FF2B5EF4-FFF2-40B4-BE49-F238E27FC236}">
                <a16:creationId xmlns:a16="http://schemas.microsoft.com/office/drawing/2014/main" id="{64921388-B665-712A-0B9B-F082EAB51D90}"/>
              </a:ext>
            </a:extLst>
          </p:cNvPr>
          <p:cNvSpPr>
            <a:spLocks noGrp="1"/>
          </p:cNvSpPr>
          <p:nvPr>
            <p:ph type="ftr" sz="quarter" idx="11"/>
          </p:nvPr>
        </p:nvSpPr>
        <p:spPr>
          <a:xfrm>
            <a:off x="4038600" y="6356350"/>
            <a:ext cx="4114800" cy="365125"/>
          </a:xfrm>
        </p:spPr>
        <p:txBody>
          <a:bodyPr rtlCol="0"/>
          <a:lstStyle/>
          <a:p>
            <a:pPr rtl="0"/>
            <a:r>
              <a:rPr lang="pt-BR" dirty="0"/>
              <a:t>Assembleia  Geral Ordinária</a:t>
            </a:r>
          </a:p>
        </p:txBody>
      </p:sp>
      <p:pic>
        <p:nvPicPr>
          <p:cNvPr id="1028" name="Picture 4" descr="WhatsApp Logo (PNG e SVG) Download Vetorial Transparente">
            <a:extLst>
              <a:ext uri="{FF2B5EF4-FFF2-40B4-BE49-F238E27FC236}">
                <a16:creationId xmlns:a16="http://schemas.microsoft.com/office/drawing/2014/main" id="{022B8FB0-A32C-2876-59F5-A3DF76F33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5616" y="1374347"/>
            <a:ext cx="602694" cy="60269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F303240F-AB3D-A573-01E7-41A72ACF2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4048" y="3747418"/>
            <a:ext cx="611999" cy="6119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sign PNG E SVG De Ícone Redondo Do Telefone Para Camisetas">
            <a:extLst>
              <a:ext uri="{FF2B5EF4-FFF2-40B4-BE49-F238E27FC236}">
                <a16:creationId xmlns:a16="http://schemas.microsoft.com/office/drawing/2014/main" id="{C8AB472E-1610-AAFF-64F1-93EA2C015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9186" y="1344833"/>
            <a:ext cx="661721" cy="661721"/>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Design PNG E SVG De Traço Do ícone Do Site Para Camisetas">
            <a:extLst>
              <a:ext uri="{FF2B5EF4-FFF2-40B4-BE49-F238E27FC236}">
                <a16:creationId xmlns:a16="http://schemas.microsoft.com/office/drawing/2014/main" id="{EB81A6F8-A9F3-D244-9724-9F94A0FDF568}"/>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9913075" y="3741206"/>
            <a:ext cx="665235" cy="66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46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CAEE93-8585-46D4-A7EC-F184E317CB2E}"/>
              </a:ext>
            </a:extLst>
          </p:cNvPr>
          <p:cNvSpPr>
            <a:spLocks noGrp="1"/>
          </p:cNvSpPr>
          <p:nvPr>
            <p:ph type="ctrTitle"/>
          </p:nvPr>
        </p:nvSpPr>
        <p:spPr>
          <a:xfrm>
            <a:off x="838200" y="2313571"/>
            <a:ext cx="4419600" cy="1659716"/>
          </a:xfrm>
        </p:spPr>
        <p:txBody>
          <a:bodyPr rtlCol="0"/>
          <a:lstStyle/>
          <a:p>
            <a:pPr rtl="0"/>
            <a:r>
              <a:rPr lang="pt-BR" dirty="0"/>
              <a:t>Obrigado</a:t>
            </a:r>
          </a:p>
        </p:txBody>
      </p:sp>
      <p:sp>
        <p:nvSpPr>
          <p:cNvPr id="12" name="Espaço Reservado para o Número do Slide 11">
            <a:extLst>
              <a:ext uri="{FF2B5EF4-FFF2-40B4-BE49-F238E27FC236}">
                <a16:creationId xmlns:a16="http://schemas.microsoft.com/office/drawing/2014/main" id="{2257BCF9-933D-4329-B564-4E404B1CAFF6}"/>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pt-BR" smtClean="0"/>
              <a:pPr rtl="0"/>
              <a:t>24</a:t>
            </a:fld>
            <a:endParaRPr lang="pt-BR"/>
          </a:p>
        </p:txBody>
      </p:sp>
    </p:spTree>
    <p:extLst>
      <p:ext uri="{BB962C8B-B14F-4D97-AF65-F5344CB8AC3E}">
        <p14:creationId xmlns:p14="http://schemas.microsoft.com/office/powerpoint/2010/main" val="3242998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AB90E9-5CEE-4E4F-90F9-2CE3D9135EAA}"/>
              </a:ext>
            </a:extLst>
          </p:cNvPr>
          <p:cNvSpPr>
            <a:spLocks noGrp="1"/>
          </p:cNvSpPr>
          <p:nvPr>
            <p:ph type="title"/>
          </p:nvPr>
        </p:nvSpPr>
        <p:spPr>
          <a:xfrm>
            <a:off x="5669280" y="822325"/>
            <a:ext cx="5684520" cy="1325563"/>
          </a:xfrm>
        </p:spPr>
        <p:txBody>
          <a:bodyPr rtlCol="0"/>
          <a:lstStyle/>
          <a:p>
            <a:pPr rtl="0"/>
            <a:r>
              <a:rPr lang="pt-BR"/>
              <a:t>Agenda</a:t>
            </a:r>
          </a:p>
        </p:txBody>
      </p:sp>
      <p:sp>
        <p:nvSpPr>
          <p:cNvPr id="3" name="Espaço Reservado para Conteúdo 2">
            <a:extLst>
              <a:ext uri="{FF2B5EF4-FFF2-40B4-BE49-F238E27FC236}">
                <a16:creationId xmlns:a16="http://schemas.microsoft.com/office/drawing/2014/main" id="{65DF4BB2-624B-43EE-8846-5659141CC9CE}"/>
              </a:ext>
            </a:extLst>
          </p:cNvPr>
          <p:cNvSpPr>
            <a:spLocks noGrp="1"/>
          </p:cNvSpPr>
          <p:nvPr>
            <p:ph idx="1"/>
          </p:nvPr>
        </p:nvSpPr>
        <p:spPr>
          <a:xfrm>
            <a:off x="5669280" y="2595562"/>
            <a:ext cx="5684520" cy="3181034"/>
          </a:xfrm>
        </p:spPr>
        <p:txBody>
          <a:bodyPr vert="horz" lIns="91440" tIns="45720" rIns="91440" bIns="45720" rtlCol="0" anchor="t">
            <a:normAutofit/>
          </a:bodyPr>
          <a:lstStyle/>
          <a:p>
            <a:pPr rtl="0"/>
            <a:endParaRPr lang="pt-BR" dirty="0"/>
          </a:p>
          <a:p>
            <a:pPr marL="285750" indent="-285750" rtl="0">
              <a:buFont typeface="Arial" panose="020B0604020202020204" pitchFamily="34" charset="0"/>
              <a:buChar char="•"/>
            </a:pPr>
            <a:r>
              <a:rPr lang="pt-BR" dirty="0"/>
              <a:t>Relatório da Administração</a:t>
            </a:r>
          </a:p>
          <a:p>
            <a:pPr marL="285750" indent="-285750" rtl="0">
              <a:buFont typeface="Arial" panose="020B0604020202020204" pitchFamily="34" charset="0"/>
              <a:buChar char="•"/>
            </a:pPr>
            <a:r>
              <a:rPr lang="pt-BR" dirty="0"/>
              <a:t>Balanço Patrimonial</a:t>
            </a:r>
          </a:p>
          <a:p>
            <a:pPr marL="285750" indent="-285750" rtl="0">
              <a:buFont typeface="Arial" panose="020B0604020202020204" pitchFamily="34" charset="0"/>
              <a:buChar char="•"/>
            </a:pPr>
            <a:r>
              <a:rPr lang="pt-BR" dirty="0"/>
              <a:t>Demonstração do Resultado</a:t>
            </a:r>
          </a:p>
          <a:p>
            <a:pPr marL="285750" indent="-285750" rtl="0">
              <a:buFont typeface="Arial" panose="020B0604020202020204" pitchFamily="34" charset="0"/>
              <a:buChar char="•"/>
            </a:pPr>
            <a:r>
              <a:rPr lang="pt-BR" dirty="0"/>
              <a:t>Demonstração das Mutações do Patrimônio Líquido</a:t>
            </a:r>
          </a:p>
          <a:p>
            <a:pPr marL="285750" indent="-285750" rtl="0">
              <a:buFont typeface="Arial" panose="020B0604020202020204" pitchFamily="34" charset="0"/>
              <a:buChar char="•"/>
            </a:pPr>
            <a:r>
              <a:rPr lang="pt-BR" dirty="0"/>
              <a:t>Fluxo de Caixa</a:t>
            </a:r>
          </a:p>
          <a:p>
            <a:pPr marL="285750" indent="-285750" rtl="0">
              <a:buFont typeface="Arial" panose="020B0604020202020204" pitchFamily="34" charset="0"/>
              <a:buChar char="•"/>
            </a:pPr>
            <a:r>
              <a:rPr lang="pt-BR" dirty="0"/>
              <a:t>Notas Explicativas</a:t>
            </a:r>
          </a:p>
          <a:p>
            <a:pPr marL="285750" indent="-285750" rtl="0">
              <a:buFont typeface="Arial" panose="020B0604020202020204" pitchFamily="34" charset="0"/>
              <a:buChar char="•"/>
            </a:pPr>
            <a:r>
              <a:rPr lang="pt-BR" dirty="0"/>
              <a:t>Parecer do Conselho Fiscal</a:t>
            </a:r>
          </a:p>
          <a:p>
            <a:pPr rtl="0"/>
            <a:endParaRPr lang="pt-BR" dirty="0"/>
          </a:p>
        </p:txBody>
      </p:sp>
      <p:sp>
        <p:nvSpPr>
          <p:cNvPr id="12" name="Espaço Reservado para Data 11">
            <a:extLst>
              <a:ext uri="{FF2B5EF4-FFF2-40B4-BE49-F238E27FC236}">
                <a16:creationId xmlns:a16="http://schemas.microsoft.com/office/drawing/2014/main" id="{F068B7E0-3F26-4101-8308-9627365CCBAA}"/>
              </a:ext>
            </a:extLst>
          </p:cNvPr>
          <p:cNvSpPr>
            <a:spLocks noGrp="1"/>
          </p:cNvSpPr>
          <p:nvPr>
            <p:ph type="dt" sz="half" idx="10"/>
          </p:nvPr>
        </p:nvSpPr>
        <p:spPr/>
        <p:txBody>
          <a:bodyPr rtlCol="0"/>
          <a:lstStyle/>
          <a:p>
            <a:pPr rtl="0"/>
            <a:r>
              <a:rPr lang="pt-BR"/>
              <a:t>29/7/20XX</a:t>
            </a:r>
          </a:p>
        </p:txBody>
      </p:sp>
      <p:sp>
        <p:nvSpPr>
          <p:cNvPr id="13" name="Espaço Reservado para Rodapé 12">
            <a:extLst>
              <a:ext uri="{FF2B5EF4-FFF2-40B4-BE49-F238E27FC236}">
                <a16:creationId xmlns:a16="http://schemas.microsoft.com/office/drawing/2014/main" id="{D53A5F38-6B02-4793-861F-931794577F84}"/>
              </a:ext>
            </a:extLst>
          </p:cNvPr>
          <p:cNvSpPr>
            <a:spLocks noGrp="1"/>
          </p:cNvSpPr>
          <p:nvPr>
            <p:ph type="ftr" sz="quarter" idx="11"/>
          </p:nvPr>
        </p:nvSpPr>
        <p:spPr/>
        <p:txBody>
          <a:bodyPr rtlCol="0"/>
          <a:lstStyle/>
          <a:p>
            <a:pPr rtl="0"/>
            <a:r>
              <a:rPr lang="pt-BR" dirty="0"/>
              <a:t>Assembleia  Geral Ordinária</a:t>
            </a:r>
          </a:p>
        </p:txBody>
      </p:sp>
      <p:sp>
        <p:nvSpPr>
          <p:cNvPr id="14" name="Espaço Reservado para o Número do Slide 13">
            <a:extLst>
              <a:ext uri="{FF2B5EF4-FFF2-40B4-BE49-F238E27FC236}">
                <a16:creationId xmlns:a16="http://schemas.microsoft.com/office/drawing/2014/main" id="{FF0DADF7-71F8-49DA-8F56-3DE812A6135B}"/>
              </a:ext>
            </a:extLst>
          </p:cNvPr>
          <p:cNvSpPr>
            <a:spLocks noGrp="1"/>
          </p:cNvSpPr>
          <p:nvPr>
            <p:ph type="sldNum" sz="quarter" idx="12"/>
          </p:nvPr>
        </p:nvSpPr>
        <p:spPr/>
        <p:txBody>
          <a:bodyPr rtlCol="0"/>
          <a:lstStyle/>
          <a:p>
            <a:pPr rtl="0"/>
            <a:fld id="{B5CEABB6-07DC-46E8-9B57-56EC44A396E5}" type="slidenum">
              <a:rPr lang="pt-BR" smtClean="0"/>
              <a:pPr rtl="0"/>
              <a:t>3</a:t>
            </a:fld>
            <a:endParaRPr lang="pt-BR"/>
          </a:p>
        </p:txBody>
      </p:sp>
    </p:spTree>
    <p:extLst>
      <p:ext uri="{BB962C8B-B14F-4D97-AF65-F5344CB8AC3E}">
        <p14:creationId xmlns:p14="http://schemas.microsoft.com/office/powerpoint/2010/main" val="417675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5D77E7-8490-0276-8BA0-829E48E547DF}"/>
              </a:ext>
            </a:extLst>
          </p:cNvPr>
          <p:cNvSpPr>
            <a:spLocks noGrp="1"/>
          </p:cNvSpPr>
          <p:nvPr>
            <p:ph type="title"/>
          </p:nvPr>
        </p:nvSpPr>
        <p:spPr>
          <a:xfrm>
            <a:off x="3015614" y="371475"/>
            <a:ext cx="6471285" cy="609600"/>
          </a:xfrm>
        </p:spPr>
        <p:txBody>
          <a:bodyPr>
            <a:normAutofit fontScale="90000"/>
          </a:bodyPr>
          <a:lstStyle/>
          <a:p>
            <a:r>
              <a:rPr lang="pt-BR" dirty="0"/>
              <a:t>Relatório da Administração</a:t>
            </a:r>
          </a:p>
        </p:txBody>
      </p:sp>
      <p:sp>
        <p:nvSpPr>
          <p:cNvPr id="4" name="Espaço Reservado para Data 3">
            <a:extLst>
              <a:ext uri="{FF2B5EF4-FFF2-40B4-BE49-F238E27FC236}">
                <a16:creationId xmlns:a16="http://schemas.microsoft.com/office/drawing/2014/main" id="{A65E7A0A-4729-EE17-AA18-D0A4BB0A8737}"/>
              </a:ext>
            </a:extLst>
          </p:cNvPr>
          <p:cNvSpPr>
            <a:spLocks noGrp="1"/>
          </p:cNvSpPr>
          <p:nvPr>
            <p:ph type="dt" sz="half" idx="10"/>
          </p:nvPr>
        </p:nvSpPr>
        <p:spPr/>
        <p:txBody>
          <a:bodyPr/>
          <a:lstStyle/>
          <a:p>
            <a:pPr rtl="0"/>
            <a:r>
              <a:rPr lang="pt-BR" noProof="0"/>
              <a:t>29/7/20XX</a:t>
            </a:r>
          </a:p>
        </p:txBody>
      </p:sp>
      <p:sp>
        <p:nvSpPr>
          <p:cNvPr id="5" name="Espaço Reservado para Rodapé 4">
            <a:extLst>
              <a:ext uri="{FF2B5EF4-FFF2-40B4-BE49-F238E27FC236}">
                <a16:creationId xmlns:a16="http://schemas.microsoft.com/office/drawing/2014/main" id="{B89BF6ED-6B3D-CE79-D684-D1AFFFC231D7}"/>
              </a:ext>
            </a:extLst>
          </p:cNvPr>
          <p:cNvSpPr>
            <a:spLocks noGrp="1"/>
          </p:cNvSpPr>
          <p:nvPr>
            <p:ph type="ftr" sz="quarter" idx="11"/>
          </p:nvPr>
        </p:nvSpPr>
        <p:spPr/>
        <p:txBody>
          <a:bodyPr/>
          <a:lstStyle/>
          <a:p>
            <a:pPr rtl="0"/>
            <a:r>
              <a:rPr lang="pt-BR" noProof="0"/>
              <a:t>Orientações para os funcionários</a:t>
            </a:r>
          </a:p>
        </p:txBody>
      </p:sp>
      <p:sp>
        <p:nvSpPr>
          <p:cNvPr id="6" name="Espaço Reservado para Número de Slide 5">
            <a:extLst>
              <a:ext uri="{FF2B5EF4-FFF2-40B4-BE49-F238E27FC236}">
                <a16:creationId xmlns:a16="http://schemas.microsoft.com/office/drawing/2014/main" id="{FD9402BD-D1AC-A147-EF98-10A6C6ED9011}"/>
              </a:ext>
            </a:extLst>
          </p:cNvPr>
          <p:cNvSpPr>
            <a:spLocks noGrp="1"/>
          </p:cNvSpPr>
          <p:nvPr>
            <p:ph type="sldNum" sz="quarter" idx="12"/>
          </p:nvPr>
        </p:nvSpPr>
        <p:spPr/>
        <p:txBody>
          <a:bodyPr/>
          <a:lstStyle/>
          <a:p>
            <a:pPr rtl="0"/>
            <a:fld id="{B5CEABB6-07DC-46E8-9B57-56EC44A396E5}" type="slidenum">
              <a:rPr lang="pt-BR" noProof="0" smtClean="0"/>
              <a:pPr rtl="0"/>
              <a:t>4</a:t>
            </a:fld>
            <a:endParaRPr lang="pt-BR" noProof="0"/>
          </a:p>
        </p:txBody>
      </p:sp>
      <p:pic>
        <p:nvPicPr>
          <p:cNvPr id="18" name="Imagem 17">
            <a:extLst>
              <a:ext uri="{FF2B5EF4-FFF2-40B4-BE49-F238E27FC236}">
                <a16:creationId xmlns:a16="http://schemas.microsoft.com/office/drawing/2014/main" id="{E0692185-AE50-DCE9-6AA1-160F77DB1F18}"/>
              </a:ext>
            </a:extLst>
          </p:cNvPr>
          <p:cNvPicPr>
            <a:picLocks noChangeAspect="1"/>
          </p:cNvPicPr>
          <p:nvPr/>
        </p:nvPicPr>
        <p:blipFill>
          <a:blip r:embed="rId2"/>
          <a:stretch>
            <a:fillRect/>
          </a:stretch>
        </p:blipFill>
        <p:spPr>
          <a:xfrm>
            <a:off x="923926" y="1171575"/>
            <a:ext cx="10429874" cy="5196297"/>
          </a:xfrm>
          <a:prstGeom prst="rect">
            <a:avLst/>
          </a:prstGeom>
        </p:spPr>
      </p:pic>
    </p:spTree>
    <p:extLst>
      <p:ext uri="{BB962C8B-B14F-4D97-AF65-F5344CB8AC3E}">
        <p14:creationId xmlns:p14="http://schemas.microsoft.com/office/powerpoint/2010/main" val="243297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CB46C-BDD6-45CA-1E5E-B34DE9B139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B656AC8-E6AB-B114-0544-27AABB952200}"/>
              </a:ext>
            </a:extLst>
          </p:cNvPr>
          <p:cNvSpPr>
            <a:spLocks noGrp="1"/>
          </p:cNvSpPr>
          <p:nvPr>
            <p:ph type="title"/>
          </p:nvPr>
        </p:nvSpPr>
        <p:spPr>
          <a:xfrm>
            <a:off x="3015614" y="371475"/>
            <a:ext cx="6471285" cy="609600"/>
          </a:xfrm>
        </p:spPr>
        <p:txBody>
          <a:bodyPr>
            <a:normAutofit fontScale="90000"/>
          </a:bodyPr>
          <a:lstStyle/>
          <a:p>
            <a:r>
              <a:rPr lang="pt-BR" dirty="0"/>
              <a:t>Relatório da Administração</a:t>
            </a:r>
          </a:p>
        </p:txBody>
      </p:sp>
      <p:sp>
        <p:nvSpPr>
          <p:cNvPr id="4" name="Espaço Reservado para Data 3">
            <a:extLst>
              <a:ext uri="{FF2B5EF4-FFF2-40B4-BE49-F238E27FC236}">
                <a16:creationId xmlns:a16="http://schemas.microsoft.com/office/drawing/2014/main" id="{07A3D9D3-5DDA-DB00-717E-1D44D99CEB8E}"/>
              </a:ext>
            </a:extLst>
          </p:cNvPr>
          <p:cNvSpPr>
            <a:spLocks noGrp="1"/>
          </p:cNvSpPr>
          <p:nvPr>
            <p:ph type="dt" sz="half" idx="10"/>
          </p:nvPr>
        </p:nvSpPr>
        <p:spPr/>
        <p:txBody>
          <a:bodyPr/>
          <a:lstStyle/>
          <a:p>
            <a:pPr rtl="0"/>
            <a:r>
              <a:rPr lang="pt-BR" noProof="0"/>
              <a:t>29/7/20XX</a:t>
            </a:r>
          </a:p>
        </p:txBody>
      </p:sp>
      <p:sp>
        <p:nvSpPr>
          <p:cNvPr id="5" name="Espaço Reservado para Rodapé 4">
            <a:extLst>
              <a:ext uri="{FF2B5EF4-FFF2-40B4-BE49-F238E27FC236}">
                <a16:creationId xmlns:a16="http://schemas.microsoft.com/office/drawing/2014/main" id="{B159F337-85CC-B603-35E7-9F050EDD6705}"/>
              </a:ext>
            </a:extLst>
          </p:cNvPr>
          <p:cNvSpPr>
            <a:spLocks noGrp="1"/>
          </p:cNvSpPr>
          <p:nvPr>
            <p:ph type="ftr" sz="quarter" idx="11"/>
          </p:nvPr>
        </p:nvSpPr>
        <p:spPr/>
        <p:txBody>
          <a:bodyPr/>
          <a:lstStyle/>
          <a:p>
            <a:pPr rtl="0"/>
            <a:r>
              <a:rPr lang="pt-BR" noProof="0"/>
              <a:t>Orientações para os funcionários</a:t>
            </a:r>
          </a:p>
        </p:txBody>
      </p:sp>
      <p:sp>
        <p:nvSpPr>
          <p:cNvPr id="6" name="Espaço Reservado para Número de Slide 5">
            <a:extLst>
              <a:ext uri="{FF2B5EF4-FFF2-40B4-BE49-F238E27FC236}">
                <a16:creationId xmlns:a16="http://schemas.microsoft.com/office/drawing/2014/main" id="{CFC3E067-DAAC-113A-485C-E96EE00BF963}"/>
              </a:ext>
            </a:extLst>
          </p:cNvPr>
          <p:cNvSpPr>
            <a:spLocks noGrp="1"/>
          </p:cNvSpPr>
          <p:nvPr>
            <p:ph type="sldNum" sz="quarter" idx="12"/>
          </p:nvPr>
        </p:nvSpPr>
        <p:spPr/>
        <p:txBody>
          <a:bodyPr/>
          <a:lstStyle/>
          <a:p>
            <a:pPr rtl="0"/>
            <a:fld id="{B5CEABB6-07DC-46E8-9B57-56EC44A396E5}" type="slidenum">
              <a:rPr lang="pt-BR" noProof="0" smtClean="0"/>
              <a:pPr rtl="0"/>
              <a:t>5</a:t>
            </a:fld>
            <a:endParaRPr lang="pt-BR" noProof="0"/>
          </a:p>
        </p:txBody>
      </p:sp>
      <p:pic>
        <p:nvPicPr>
          <p:cNvPr id="9" name="Imagem 8">
            <a:extLst>
              <a:ext uri="{FF2B5EF4-FFF2-40B4-BE49-F238E27FC236}">
                <a16:creationId xmlns:a16="http://schemas.microsoft.com/office/drawing/2014/main" id="{03E45BF4-CB7E-466A-0C20-4B18493BE8F0}"/>
              </a:ext>
            </a:extLst>
          </p:cNvPr>
          <p:cNvPicPr>
            <a:picLocks noChangeAspect="1"/>
          </p:cNvPicPr>
          <p:nvPr/>
        </p:nvPicPr>
        <p:blipFill>
          <a:blip r:embed="rId2"/>
          <a:stretch>
            <a:fillRect/>
          </a:stretch>
        </p:blipFill>
        <p:spPr>
          <a:xfrm>
            <a:off x="914400" y="1181100"/>
            <a:ext cx="9587527" cy="5175250"/>
          </a:xfrm>
          <a:prstGeom prst="rect">
            <a:avLst/>
          </a:prstGeom>
        </p:spPr>
      </p:pic>
    </p:spTree>
    <p:extLst>
      <p:ext uri="{BB962C8B-B14F-4D97-AF65-F5344CB8AC3E}">
        <p14:creationId xmlns:p14="http://schemas.microsoft.com/office/powerpoint/2010/main" val="1331226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C52BF-5933-4B82-0B8F-57330DCA5E7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0557967-CB24-B115-1777-EC4671C4BCE1}"/>
              </a:ext>
            </a:extLst>
          </p:cNvPr>
          <p:cNvSpPr>
            <a:spLocks noGrp="1"/>
          </p:cNvSpPr>
          <p:nvPr>
            <p:ph type="title"/>
          </p:nvPr>
        </p:nvSpPr>
        <p:spPr>
          <a:xfrm>
            <a:off x="3015614" y="371475"/>
            <a:ext cx="6471285" cy="609600"/>
          </a:xfrm>
        </p:spPr>
        <p:txBody>
          <a:bodyPr>
            <a:normAutofit fontScale="90000"/>
          </a:bodyPr>
          <a:lstStyle/>
          <a:p>
            <a:r>
              <a:rPr lang="pt-BR" dirty="0"/>
              <a:t>Relatório da Administração</a:t>
            </a:r>
          </a:p>
        </p:txBody>
      </p:sp>
      <p:sp>
        <p:nvSpPr>
          <p:cNvPr id="4" name="Espaço Reservado para Data 3">
            <a:extLst>
              <a:ext uri="{FF2B5EF4-FFF2-40B4-BE49-F238E27FC236}">
                <a16:creationId xmlns:a16="http://schemas.microsoft.com/office/drawing/2014/main" id="{82041A08-FE2D-F503-5691-6AACE476E466}"/>
              </a:ext>
            </a:extLst>
          </p:cNvPr>
          <p:cNvSpPr>
            <a:spLocks noGrp="1"/>
          </p:cNvSpPr>
          <p:nvPr>
            <p:ph type="dt" sz="half" idx="10"/>
          </p:nvPr>
        </p:nvSpPr>
        <p:spPr/>
        <p:txBody>
          <a:bodyPr/>
          <a:lstStyle/>
          <a:p>
            <a:pPr rtl="0"/>
            <a:r>
              <a:rPr lang="pt-BR" noProof="0"/>
              <a:t>29/7/20XX</a:t>
            </a:r>
          </a:p>
        </p:txBody>
      </p:sp>
      <p:sp>
        <p:nvSpPr>
          <p:cNvPr id="5" name="Espaço Reservado para Rodapé 4">
            <a:extLst>
              <a:ext uri="{FF2B5EF4-FFF2-40B4-BE49-F238E27FC236}">
                <a16:creationId xmlns:a16="http://schemas.microsoft.com/office/drawing/2014/main" id="{5D94C889-F64F-795E-351F-2031892A6F0D}"/>
              </a:ext>
            </a:extLst>
          </p:cNvPr>
          <p:cNvSpPr>
            <a:spLocks noGrp="1"/>
          </p:cNvSpPr>
          <p:nvPr>
            <p:ph type="ftr" sz="quarter" idx="11"/>
          </p:nvPr>
        </p:nvSpPr>
        <p:spPr/>
        <p:txBody>
          <a:bodyPr/>
          <a:lstStyle/>
          <a:p>
            <a:pPr rtl="0"/>
            <a:r>
              <a:rPr lang="pt-BR" noProof="0"/>
              <a:t>Orientações para os funcionários</a:t>
            </a:r>
          </a:p>
        </p:txBody>
      </p:sp>
      <p:sp>
        <p:nvSpPr>
          <p:cNvPr id="6" name="Espaço Reservado para Número de Slide 5">
            <a:extLst>
              <a:ext uri="{FF2B5EF4-FFF2-40B4-BE49-F238E27FC236}">
                <a16:creationId xmlns:a16="http://schemas.microsoft.com/office/drawing/2014/main" id="{5D13EA52-3733-DFA4-FFEE-9664D745F06F}"/>
              </a:ext>
            </a:extLst>
          </p:cNvPr>
          <p:cNvSpPr>
            <a:spLocks noGrp="1"/>
          </p:cNvSpPr>
          <p:nvPr>
            <p:ph type="sldNum" sz="quarter" idx="12"/>
          </p:nvPr>
        </p:nvSpPr>
        <p:spPr/>
        <p:txBody>
          <a:bodyPr/>
          <a:lstStyle/>
          <a:p>
            <a:pPr rtl="0"/>
            <a:fld id="{B5CEABB6-07DC-46E8-9B57-56EC44A396E5}" type="slidenum">
              <a:rPr lang="pt-BR" noProof="0" smtClean="0"/>
              <a:pPr rtl="0"/>
              <a:t>6</a:t>
            </a:fld>
            <a:endParaRPr lang="pt-BR" noProof="0"/>
          </a:p>
        </p:txBody>
      </p:sp>
      <p:pic>
        <p:nvPicPr>
          <p:cNvPr id="12" name="Imagem 11">
            <a:extLst>
              <a:ext uri="{FF2B5EF4-FFF2-40B4-BE49-F238E27FC236}">
                <a16:creationId xmlns:a16="http://schemas.microsoft.com/office/drawing/2014/main" id="{46359514-C883-8E77-FBA4-5EFFFDC2C25B}"/>
              </a:ext>
            </a:extLst>
          </p:cNvPr>
          <p:cNvPicPr>
            <a:picLocks noChangeAspect="1"/>
          </p:cNvPicPr>
          <p:nvPr/>
        </p:nvPicPr>
        <p:blipFill>
          <a:blip r:embed="rId2"/>
          <a:stretch>
            <a:fillRect/>
          </a:stretch>
        </p:blipFill>
        <p:spPr>
          <a:xfrm>
            <a:off x="838199" y="1181100"/>
            <a:ext cx="9934575" cy="5175250"/>
          </a:xfrm>
          <a:prstGeom prst="rect">
            <a:avLst/>
          </a:prstGeom>
        </p:spPr>
      </p:pic>
    </p:spTree>
    <p:extLst>
      <p:ext uri="{BB962C8B-B14F-4D97-AF65-F5344CB8AC3E}">
        <p14:creationId xmlns:p14="http://schemas.microsoft.com/office/powerpoint/2010/main" val="2627921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8B41E-5501-3B72-4935-3024279360D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844E4BE-7FC4-58B8-05B0-FB7A1DEDFC90}"/>
              </a:ext>
            </a:extLst>
          </p:cNvPr>
          <p:cNvSpPr>
            <a:spLocks noGrp="1"/>
          </p:cNvSpPr>
          <p:nvPr>
            <p:ph type="title"/>
          </p:nvPr>
        </p:nvSpPr>
        <p:spPr>
          <a:xfrm>
            <a:off x="3015614" y="371475"/>
            <a:ext cx="6471285" cy="609600"/>
          </a:xfrm>
        </p:spPr>
        <p:txBody>
          <a:bodyPr>
            <a:normAutofit fontScale="90000"/>
          </a:bodyPr>
          <a:lstStyle/>
          <a:p>
            <a:r>
              <a:rPr lang="pt-BR" dirty="0"/>
              <a:t>Relatório da Administração</a:t>
            </a:r>
          </a:p>
        </p:txBody>
      </p:sp>
      <p:sp>
        <p:nvSpPr>
          <p:cNvPr id="4" name="Espaço Reservado para Data 3">
            <a:extLst>
              <a:ext uri="{FF2B5EF4-FFF2-40B4-BE49-F238E27FC236}">
                <a16:creationId xmlns:a16="http://schemas.microsoft.com/office/drawing/2014/main" id="{4302938F-F7CF-CBC9-D73B-A650DA6D9F43}"/>
              </a:ext>
            </a:extLst>
          </p:cNvPr>
          <p:cNvSpPr>
            <a:spLocks noGrp="1"/>
          </p:cNvSpPr>
          <p:nvPr>
            <p:ph type="dt" sz="half" idx="10"/>
          </p:nvPr>
        </p:nvSpPr>
        <p:spPr/>
        <p:txBody>
          <a:bodyPr/>
          <a:lstStyle/>
          <a:p>
            <a:pPr rtl="0"/>
            <a:r>
              <a:rPr lang="pt-BR" noProof="0"/>
              <a:t>29/7/20XX</a:t>
            </a:r>
          </a:p>
        </p:txBody>
      </p:sp>
      <p:sp>
        <p:nvSpPr>
          <p:cNvPr id="5" name="Espaço Reservado para Rodapé 4">
            <a:extLst>
              <a:ext uri="{FF2B5EF4-FFF2-40B4-BE49-F238E27FC236}">
                <a16:creationId xmlns:a16="http://schemas.microsoft.com/office/drawing/2014/main" id="{8F0547E0-1B87-22BC-28B6-BB4107D85F7B}"/>
              </a:ext>
            </a:extLst>
          </p:cNvPr>
          <p:cNvSpPr>
            <a:spLocks noGrp="1"/>
          </p:cNvSpPr>
          <p:nvPr>
            <p:ph type="ftr" sz="quarter" idx="11"/>
          </p:nvPr>
        </p:nvSpPr>
        <p:spPr/>
        <p:txBody>
          <a:bodyPr/>
          <a:lstStyle/>
          <a:p>
            <a:pPr rtl="0"/>
            <a:r>
              <a:rPr lang="pt-BR" noProof="0"/>
              <a:t>Orientações para os funcionários</a:t>
            </a:r>
          </a:p>
        </p:txBody>
      </p:sp>
      <p:sp>
        <p:nvSpPr>
          <p:cNvPr id="6" name="Espaço Reservado para Número de Slide 5">
            <a:extLst>
              <a:ext uri="{FF2B5EF4-FFF2-40B4-BE49-F238E27FC236}">
                <a16:creationId xmlns:a16="http://schemas.microsoft.com/office/drawing/2014/main" id="{5FC8F410-6BE1-557F-C9C8-E98BC43351BB}"/>
              </a:ext>
            </a:extLst>
          </p:cNvPr>
          <p:cNvSpPr>
            <a:spLocks noGrp="1"/>
          </p:cNvSpPr>
          <p:nvPr>
            <p:ph type="sldNum" sz="quarter" idx="12"/>
          </p:nvPr>
        </p:nvSpPr>
        <p:spPr/>
        <p:txBody>
          <a:bodyPr/>
          <a:lstStyle/>
          <a:p>
            <a:pPr rtl="0"/>
            <a:fld id="{B5CEABB6-07DC-46E8-9B57-56EC44A396E5}" type="slidenum">
              <a:rPr lang="pt-BR" noProof="0" smtClean="0"/>
              <a:pPr rtl="0"/>
              <a:t>7</a:t>
            </a:fld>
            <a:endParaRPr lang="pt-BR" noProof="0"/>
          </a:p>
        </p:txBody>
      </p:sp>
      <p:pic>
        <p:nvPicPr>
          <p:cNvPr id="14" name="Imagem 13">
            <a:extLst>
              <a:ext uri="{FF2B5EF4-FFF2-40B4-BE49-F238E27FC236}">
                <a16:creationId xmlns:a16="http://schemas.microsoft.com/office/drawing/2014/main" id="{B68E2EEA-6F27-A3B3-95ED-BAFF2E0A8026}"/>
              </a:ext>
            </a:extLst>
          </p:cNvPr>
          <p:cNvPicPr>
            <a:picLocks noChangeAspect="1"/>
          </p:cNvPicPr>
          <p:nvPr/>
        </p:nvPicPr>
        <p:blipFill>
          <a:blip r:embed="rId2"/>
          <a:stretch>
            <a:fillRect/>
          </a:stretch>
        </p:blipFill>
        <p:spPr>
          <a:xfrm>
            <a:off x="838201" y="1219200"/>
            <a:ext cx="9987622" cy="5029200"/>
          </a:xfrm>
          <a:prstGeom prst="rect">
            <a:avLst/>
          </a:prstGeom>
        </p:spPr>
      </p:pic>
    </p:spTree>
    <p:extLst>
      <p:ext uri="{BB962C8B-B14F-4D97-AF65-F5344CB8AC3E}">
        <p14:creationId xmlns:p14="http://schemas.microsoft.com/office/powerpoint/2010/main" val="85150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BC95E-461D-C0D9-6D2A-13F7E8E8CD8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53B9012-E601-C56E-26AC-1F1107F82591}"/>
              </a:ext>
            </a:extLst>
          </p:cNvPr>
          <p:cNvSpPr>
            <a:spLocks noGrp="1"/>
          </p:cNvSpPr>
          <p:nvPr>
            <p:ph type="title"/>
          </p:nvPr>
        </p:nvSpPr>
        <p:spPr>
          <a:xfrm>
            <a:off x="3129915" y="295275"/>
            <a:ext cx="5684520" cy="605788"/>
          </a:xfrm>
        </p:spPr>
        <p:txBody>
          <a:bodyPr rtlCol="0">
            <a:normAutofit fontScale="90000"/>
          </a:bodyPr>
          <a:lstStyle/>
          <a:p>
            <a:pPr rtl="0"/>
            <a:r>
              <a:rPr lang="pt-BR" dirty="0"/>
              <a:t>Balanço Patrimonial</a:t>
            </a:r>
          </a:p>
        </p:txBody>
      </p:sp>
      <p:sp>
        <p:nvSpPr>
          <p:cNvPr id="44" name="Espaço Reservado para Rodapé 93">
            <a:extLst>
              <a:ext uri="{FF2B5EF4-FFF2-40B4-BE49-F238E27FC236}">
                <a16:creationId xmlns:a16="http://schemas.microsoft.com/office/drawing/2014/main" id="{8573DBF8-497B-F3FF-6ED3-1EED029D9142}"/>
              </a:ext>
            </a:extLst>
          </p:cNvPr>
          <p:cNvSpPr>
            <a:spLocks noGrp="1"/>
          </p:cNvSpPr>
          <p:nvPr>
            <p:ph type="ftr" sz="quarter" idx="11"/>
          </p:nvPr>
        </p:nvSpPr>
        <p:spPr>
          <a:xfrm>
            <a:off x="4038600" y="6356350"/>
            <a:ext cx="4114800" cy="365125"/>
          </a:xfrm>
        </p:spPr>
        <p:txBody>
          <a:bodyPr rtlCol="0"/>
          <a:lstStyle/>
          <a:p>
            <a:pPr rtl="0"/>
            <a:r>
              <a:rPr lang="pt-BR" dirty="0"/>
              <a:t>Assembleia  Geral Ordinária</a:t>
            </a:r>
          </a:p>
        </p:txBody>
      </p:sp>
      <p:pic>
        <p:nvPicPr>
          <p:cNvPr id="7" name="Imagem 6">
            <a:extLst>
              <a:ext uri="{FF2B5EF4-FFF2-40B4-BE49-F238E27FC236}">
                <a16:creationId xmlns:a16="http://schemas.microsoft.com/office/drawing/2014/main" id="{4605ED61-6035-1723-3ECE-34AA3F8FDD40}"/>
              </a:ext>
            </a:extLst>
          </p:cNvPr>
          <p:cNvPicPr>
            <a:picLocks noChangeAspect="1"/>
          </p:cNvPicPr>
          <p:nvPr/>
        </p:nvPicPr>
        <p:blipFill>
          <a:blip r:embed="rId3"/>
          <a:stretch>
            <a:fillRect/>
          </a:stretch>
        </p:blipFill>
        <p:spPr>
          <a:xfrm>
            <a:off x="427276" y="1078763"/>
            <a:ext cx="11136279" cy="5277587"/>
          </a:xfrm>
          <a:prstGeom prst="rect">
            <a:avLst/>
          </a:prstGeom>
        </p:spPr>
      </p:pic>
    </p:spTree>
    <p:extLst>
      <p:ext uri="{BB962C8B-B14F-4D97-AF65-F5344CB8AC3E}">
        <p14:creationId xmlns:p14="http://schemas.microsoft.com/office/powerpoint/2010/main" val="44549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5922-0643-29CE-B6A7-41064644850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1D0C7AC-A7B1-1BD1-C663-C8D92AB865FA}"/>
              </a:ext>
            </a:extLst>
          </p:cNvPr>
          <p:cNvSpPr>
            <a:spLocks noGrp="1"/>
          </p:cNvSpPr>
          <p:nvPr>
            <p:ph type="title"/>
          </p:nvPr>
        </p:nvSpPr>
        <p:spPr>
          <a:xfrm>
            <a:off x="495300" y="508000"/>
            <a:ext cx="3962400" cy="2621139"/>
          </a:xfrm>
        </p:spPr>
        <p:txBody>
          <a:bodyPr rtlCol="0">
            <a:normAutofit/>
          </a:bodyPr>
          <a:lstStyle/>
          <a:p>
            <a:pPr rtl="0"/>
            <a:r>
              <a:rPr lang="pt-BR" dirty="0"/>
              <a:t>Demonstração </a:t>
            </a:r>
            <a:br>
              <a:rPr lang="pt-BR" dirty="0"/>
            </a:br>
            <a:r>
              <a:rPr lang="pt-BR" dirty="0"/>
              <a:t>do Resultado</a:t>
            </a:r>
          </a:p>
        </p:txBody>
      </p:sp>
      <p:sp>
        <p:nvSpPr>
          <p:cNvPr id="3" name="Espaço Reservado para o Número do Slide 94">
            <a:extLst>
              <a:ext uri="{FF2B5EF4-FFF2-40B4-BE49-F238E27FC236}">
                <a16:creationId xmlns:a16="http://schemas.microsoft.com/office/drawing/2014/main" id="{FB591B3A-ADB8-1BF4-4D54-424BEFB53D54}"/>
              </a:ext>
            </a:extLst>
          </p:cNvPr>
          <p:cNvSpPr>
            <a:spLocks noGrp="1"/>
          </p:cNvSpPr>
          <p:nvPr>
            <p:ph type="sldNum" sz="quarter" idx="12"/>
          </p:nvPr>
        </p:nvSpPr>
        <p:spPr>
          <a:xfrm>
            <a:off x="8610600" y="6356350"/>
            <a:ext cx="2743200" cy="365125"/>
          </a:xfrm>
        </p:spPr>
        <p:txBody>
          <a:bodyPr rtlCol="0"/>
          <a:lstStyle/>
          <a:p>
            <a:pPr rtl="0"/>
            <a:fld id="{B5CEABB6-07DC-46E8-9B57-56EC44A396E5}" type="slidenum">
              <a:rPr lang="pt-BR" smtClean="0"/>
              <a:pPr rtl="0"/>
              <a:t>9</a:t>
            </a:fld>
            <a:endParaRPr lang="pt-BR"/>
          </a:p>
        </p:txBody>
      </p:sp>
      <p:sp>
        <p:nvSpPr>
          <p:cNvPr id="5" name="Espaço Reservado para Rodapé 93">
            <a:extLst>
              <a:ext uri="{FF2B5EF4-FFF2-40B4-BE49-F238E27FC236}">
                <a16:creationId xmlns:a16="http://schemas.microsoft.com/office/drawing/2014/main" id="{2CDE022B-949E-D5BF-446E-38E9431CF673}"/>
              </a:ext>
            </a:extLst>
          </p:cNvPr>
          <p:cNvSpPr>
            <a:spLocks noGrp="1"/>
          </p:cNvSpPr>
          <p:nvPr>
            <p:ph type="ftr" sz="quarter" idx="11"/>
          </p:nvPr>
        </p:nvSpPr>
        <p:spPr>
          <a:xfrm>
            <a:off x="4038600" y="6356350"/>
            <a:ext cx="4114800" cy="365125"/>
          </a:xfrm>
        </p:spPr>
        <p:txBody>
          <a:bodyPr rtlCol="0"/>
          <a:lstStyle/>
          <a:p>
            <a:pPr rtl="0"/>
            <a:r>
              <a:rPr lang="pt-BR" dirty="0"/>
              <a:t>Assembleia  Geral Ordinária</a:t>
            </a:r>
          </a:p>
        </p:txBody>
      </p:sp>
      <p:pic>
        <p:nvPicPr>
          <p:cNvPr id="9" name="Imagem 8">
            <a:extLst>
              <a:ext uri="{FF2B5EF4-FFF2-40B4-BE49-F238E27FC236}">
                <a16:creationId xmlns:a16="http://schemas.microsoft.com/office/drawing/2014/main" id="{7C973FC0-9EA3-8FAE-FB3F-D756CADFDAF6}"/>
              </a:ext>
            </a:extLst>
          </p:cNvPr>
          <p:cNvPicPr>
            <a:picLocks noChangeAspect="1"/>
          </p:cNvPicPr>
          <p:nvPr/>
        </p:nvPicPr>
        <p:blipFill>
          <a:blip r:embed="rId3"/>
          <a:stretch>
            <a:fillRect/>
          </a:stretch>
        </p:blipFill>
        <p:spPr>
          <a:xfrm>
            <a:off x="5149548" y="109815"/>
            <a:ext cx="6673644" cy="6611660"/>
          </a:xfrm>
          <a:prstGeom prst="rect">
            <a:avLst/>
          </a:prstGeom>
        </p:spPr>
      </p:pic>
    </p:spTree>
    <p:extLst>
      <p:ext uri="{BB962C8B-B14F-4D97-AF65-F5344CB8AC3E}">
        <p14:creationId xmlns:p14="http://schemas.microsoft.com/office/powerpoint/2010/main" val="1979895235"/>
      </p:ext>
    </p:extLst>
  </p:cSld>
  <p:clrMapOvr>
    <a:masterClrMapping/>
  </p:clrMapOvr>
</p:sld>
</file>

<file path=ppt/theme/theme1.xml><?xml version="1.0" encoding="utf-8"?>
<a:theme xmlns:a="http://schemas.openxmlformats.org/drawingml/2006/main" name="Personalizado">
  <a:themeElements>
    <a:clrScheme name="Custom 181">
      <a:dk1>
        <a:sysClr val="windowText" lastClr="000000"/>
      </a:dk1>
      <a:lt1>
        <a:sysClr val="window" lastClr="FFFFFF"/>
      </a:lt1>
      <a:dk2>
        <a:srgbClr val="44546A"/>
      </a:dk2>
      <a:lt2>
        <a:srgbClr val="E7E6E6"/>
      </a:lt2>
      <a:accent1>
        <a:srgbClr val="62A25D"/>
      </a:accent1>
      <a:accent2>
        <a:srgbClr val="A0DADE"/>
      </a:accent2>
      <a:accent3>
        <a:srgbClr val="CCB5E5"/>
      </a:accent3>
      <a:accent4>
        <a:srgbClr val="29285D"/>
      </a:accent4>
      <a:accent5>
        <a:srgbClr val="EDF1F2"/>
      </a:accent5>
      <a:accent6>
        <a:srgbClr val="70AD47"/>
      </a:accent6>
      <a:hlink>
        <a:srgbClr val="A0DADE"/>
      </a:hlink>
      <a:folHlink>
        <a:srgbClr val="954F72"/>
      </a:folHlink>
    </a:clrScheme>
    <a:fontScheme name="Custom 62">
      <a:majorFont>
        <a:latin typeface="Skeena"/>
        <a:ea typeface=""/>
        <a:cs typeface=""/>
      </a:majorFont>
      <a:minorFont>
        <a:latin typeface="Skee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396174_TF03460514_Win32.potx" id="{9A2976D9-D6A2-4C72-AA54-D6D4585DC826}" vid="{E979CFFE-0E1D-4C6F-8738-47AC19B53918}"/>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E618C13B-9D83-4AF4-B64D-33362D5133F8}">
  <ds:schemaRefs>
    <ds:schemaRef ds:uri="http://schemas.microsoft.com/sharepoint/v3/contenttype/forms"/>
  </ds:schemaRefs>
</ds:datastoreItem>
</file>

<file path=customXml/itemProps2.xml><?xml version="1.0" encoding="utf-8"?>
<ds:datastoreItem xmlns:ds="http://schemas.openxmlformats.org/officeDocument/2006/customXml" ds:itemID="{67ACD96E-49A0-4DA4-A7BB-AC2D887421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4F7154-AFAC-4BE7-8A74-7F4B6FC2743C}">
  <ds:schemaRefs>
    <ds:schemaRef ds:uri="http://purl.org/dc/elements/1.1/"/>
    <ds:schemaRef ds:uri="230e9df3-be65-4c73-a93b-d1236ebd677e"/>
    <ds:schemaRef ds:uri="71af3243-3dd4-4a8d-8c0d-dd76da1f02a5"/>
    <ds:schemaRef ds:uri="http://schemas.microsoft.com/office/2006/documentManagement/types"/>
    <ds:schemaRef ds:uri="http://purl.org/dc/dcmitype/"/>
    <ds:schemaRef ds:uri="16c05727-aa75-4e4a-9b5f-8a80a1165891"/>
    <ds:schemaRef ds:uri="http://schemas.openxmlformats.org/package/2006/metadata/core-properties"/>
    <ds:schemaRef ds:uri="http://schemas.microsoft.com/sharepoint/v3"/>
    <ds:schemaRef ds:uri="http://schemas.microsoft.com/office/infopath/2007/PartnerControls"/>
    <ds:schemaRef ds:uri="http://schemas.microsoft.com/office/2006/metadata/properties"/>
    <ds:schemaRef ds:uri="http://www.w3.org/XML/1998/namespace"/>
    <ds:schemaRef ds:uri="http://purl.org/dc/te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{659A7E29-0AC9-488F-8F2C-769FE4802929}tf03460514_win32</Template>
  <TotalTime>356</TotalTime>
  <Words>2161</Words>
  <Application>Microsoft Office PowerPoint</Application>
  <PresentationFormat>Widescreen</PresentationFormat>
  <Paragraphs>394</Paragraphs>
  <Slides>24</Slides>
  <Notes>7</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24</vt:i4>
      </vt:variant>
    </vt:vector>
  </HeadingPairs>
  <TitlesOfParts>
    <vt:vector size="32" baseType="lpstr">
      <vt:lpstr>Aptos</vt:lpstr>
      <vt:lpstr>Aptos Narrow</vt:lpstr>
      <vt:lpstr>Arial</vt:lpstr>
      <vt:lpstr>Calibri</vt:lpstr>
      <vt:lpstr>Montserrat</vt:lpstr>
      <vt:lpstr>Skeena</vt:lpstr>
      <vt:lpstr>Times New Roman</vt:lpstr>
      <vt:lpstr>Personalizado</vt:lpstr>
      <vt:lpstr>Associação Brasil</vt:lpstr>
      <vt:lpstr>Convocação</vt:lpstr>
      <vt:lpstr>Agenda</vt:lpstr>
      <vt:lpstr>Relatório da Administração</vt:lpstr>
      <vt:lpstr>Relatório da Administração</vt:lpstr>
      <vt:lpstr>Relatório da Administração</vt:lpstr>
      <vt:lpstr>Relatório da Administração</vt:lpstr>
      <vt:lpstr>Balanço Patrimonial</vt:lpstr>
      <vt:lpstr>Demonstração  do Resultado</vt:lpstr>
      <vt:lpstr>Demonstração das Mutações do Patrimônio Líquido</vt:lpstr>
      <vt:lpstr>Fluxo de  Caixa</vt:lpstr>
      <vt:lpstr>       Notas Explicativas </vt:lpstr>
      <vt:lpstr>       Notas Explicativas </vt:lpstr>
      <vt:lpstr>       Notas Explicativas </vt:lpstr>
      <vt:lpstr>       Notas Explicativas </vt:lpstr>
      <vt:lpstr>       Notas Explicativas </vt:lpstr>
      <vt:lpstr>       Notas Explicativas </vt:lpstr>
      <vt:lpstr>       Notas Explicativas </vt:lpstr>
      <vt:lpstr>       Notas Explicativas </vt:lpstr>
      <vt:lpstr>       Notas Explicativas </vt:lpstr>
      <vt:lpstr>       Notas Explicativas </vt:lpstr>
      <vt:lpstr>Apresentação do PowerPoint</vt:lpstr>
      <vt:lpstr>Dados de contato</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Associação Brasil</dc:title>
  <dc:creator>Denise Marchioro</dc:creator>
  <cp:lastModifiedBy>Denise Marchioro</cp:lastModifiedBy>
  <cp:revision>63</cp:revision>
  <cp:lastPrinted>2025-04-12T01:47:00Z</cp:lastPrinted>
  <dcterms:created xsi:type="dcterms:W3CDTF">2025-04-02T00:12:14Z</dcterms:created>
  <dcterms:modified xsi:type="dcterms:W3CDTF">2026-04-10T01:56:09Z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